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Lst>
  <p:notesMasterIdLst>
    <p:notesMasterId r:id="rId8"/>
  </p:notesMasterIdLst>
  <p:sldIdLst>
    <p:sldId id="256" r:id="rId3"/>
    <p:sldId id="257" r:id="rId4"/>
    <p:sldId id="258" r:id="rId5"/>
    <p:sldId id="259" r:id="rId6"/>
    <p:sldId id="260" r:id="rId7"/>
  </p:sldIdLst>
  <p:sldSz cx="9144000" cy="6858000" type="screen4x3"/>
  <p:notesSz cx="6950075" cy="9236075"/>
  <p:embeddedFontLst>
    <p:embeddedFont>
      <p:font typeface="Roboto" panose="020B0604020202020204" charset="0"/>
      <p:regular r:id="rId9"/>
      <p:bold r:id="rId10"/>
      <p:italic r:id="rId11"/>
      <p:boldItalic r:id="rId12"/>
    </p:embeddedFont>
    <p:embeddedFont>
      <p:font typeface="Calibri" panose="020F0502020204030204" pitchFamily="34" charset="0"/>
      <p:regular r:id="rId13"/>
      <p:bold r:id="rId14"/>
      <p:italic r:id="rId15"/>
      <p:boldItalic r:id="rId16"/>
    </p:embeddedFont>
    <p:embeddedFont>
      <p:font typeface="Verdana" panose="020B060403050404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74">
          <p15:clr>
            <a:srgbClr val="A4A3A4"/>
          </p15:clr>
        </p15:guide>
        <p15:guide id="2" orient="horz" pos="875">
          <p15:clr>
            <a:srgbClr val="A4A3A4"/>
          </p15:clr>
        </p15:guide>
        <p15:guide id="3" orient="horz" pos="2881">
          <p15:clr>
            <a:srgbClr val="A4A3A4"/>
          </p15:clr>
        </p15:guide>
        <p15:guide id="4" orient="horz">
          <p15:clr>
            <a:srgbClr val="A4A3A4"/>
          </p15:clr>
        </p15:guide>
        <p15:guide id="5" orient="horz" pos="427">
          <p15:clr>
            <a:srgbClr val="A4A3A4"/>
          </p15:clr>
        </p15:guide>
        <p15:guide id="6" orient="horz" pos="2878">
          <p15:clr>
            <a:srgbClr val="A4A3A4"/>
          </p15:clr>
        </p15:guide>
        <p15:guide id="7" orient="horz" pos="2882">
          <p15:clr>
            <a:srgbClr val="A4A3A4"/>
          </p15:clr>
        </p15:guide>
        <p15:guide id="8" pos="4867">
          <p15:clr>
            <a:srgbClr val="A4A3A4"/>
          </p15:clr>
        </p15:guide>
        <p15:guide id="9" pos="2879">
          <p15:clr>
            <a:srgbClr val="A4A3A4"/>
          </p15:clr>
        </p15:guide>
        <p15:guide id="10" pos="282">
          <p15:clr>
            <a:srgbClr val="A4A3A4"/>
          </p15:clr>
        </p15:guide>
        <p15:guide id="11" pos="5488">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EAbnPjWoV+6qpmXupmaj1mbJF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000" y="48"/>
      </p:cViewPr>
      <p:guideLst>
        <p:guide orient="horz" pos="4174"/>
        <p:guide orient="horz" pos="875"/>
        <p:guide orient="horz" pos="2881"/>
        <p:guide orient="horz"/>
        <p:guide orient="horz" pos="427"/>
        <p:guide orient="horz" pos="2878"/>
        <p:guide orient="horz" pos="2882"/>
        <p:guide pos="4867"/>
        <p:guide pos="2879"/>
        <p:guide pos="282"/>
        <p:guide pos="548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68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139845" y="4387136"/>
            <a:ext cx="4670386" cy="4156234"/>
          </a:xfrm>
          <a:prstGeom prst="rect">
            <a:avLst/>
          </a:prstGeom>
          <a:noFill/>
          <a:ln>
            <a:noFill/>
          </a:ln>
        </p:spPr>
        <p:txBody>
          <a:bodyPr spcFirstLastPara="1" wrap="square" lIns="92475" tIns="46225" rIns="92475" bIns="462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6103739" y="8774272"/>
            <a:ext cx="846336" cy="461804"/>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rive.google.com/open?id=1rvQseYGhwbWMV4MnlkeJC-C87cTA0BX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rizmah.org/knowledge/resource/schedules-advantages-and-disadvantages-planning-ahead-fall-202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a:spLocks noGrp="1" noRot="1" noChangeAspect="1"/>
          </p:cNvSpPr>
          <p:nvPr>
            <p:ph type="sldImg" idx="2"/>
          </p:nvPr>
        </p:nvSpPr>
        <p:spPr>
          <a:xfrm>
            <a:off x="11668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notes"/>
          <p:cNvSpPr txBox="1">
            <a:spLocks noGrp="1"/>
          </p:cNvSpPr>
          <p:nvPr>
            <p:ph type="body" idx="1"/>
          </p:nvPr>
        </p:nvSpPr>
        <p:spPr>
          <a:xfrm>
            <a:off x="1139845" y="4387136"/>
            <a:ext cx="4670386" cy="4156234"/>
          </a:xfrm>
          <a:prstGeom prst="rect">
            <a:avLst/>
          </a:prstGeom>
          <a:noFill/>
          <a:ln>
            <a:noFill/>
          </a:ln>
        </p:spPr>
        <p:txBody>
          <a:bodyPr spcFirstLastPara="1" wrap="square" lIns="92475" tIns="46225" rIns="92475" bIns="46225" anchor="t" anchorCtr="0">
            <a:noAutofit/>
          </a:bodyPr>
          <a:lstStyle/>
          <a:p>
            <a:pPr marL="457200" lvl="0" indent="-304800" algn="l" rtl="0">
              <a:lnSpc>
                <a:spcPct val="150000"/>
              </a:lnSpc>
              <a:spcBef>
                <a:spcPts val="1400"/>
              </a:spcBef>
              <a:spcAft>
                <a:spcPts val="0"/>
              </a:spcAft>
              <a:buClr>
                <a:schemeClr val="hlink"/>
              </a:buClr>
              <a:buSzPts val="1200"/>
              <a:buFont typeface="Calibri"/>
              <a:buAutoNum type="arabicPeriod"/>
            </a:pPr>
            <a:r>
              <a:rPr lang="en-US">
                <a:solidFill>
                  <a:schemeClr val="hlink"/>
                </a:solidFill>
                <a:latin typeface="Calibri"/>
                <a:ea typeface="Calibri"/>
                <a:cs typeface="Calibri"/>
                <a:sym typeface="Calibri"/>
              </a:rPr>
              <a:t>professionals are exploring and how they are communicating. </a:t>
            </a:r>
            <a:r>
              <a:rPr lang="en-US" u="sng">
                <a:solidFill>
                  <a:srgbClr val="1155CC"/>
                </a:solidFill>
                <a:latin typeface="Calibri"/>
                <a:ea typeface="Calibri"/>
                <a:cs typeface="Calibri"/>
                <a:sym typeface="Calibri"/>
                <a:hlinkClick r:id="rId3"/>
              </a:rPr>
              <a:t>https://drive.google.com/open?id=1rvQseYGhwbWMV4MnlkeJC-C87cTA0BXV</a:t>
            </a:r>
            <a:endParaRPr>
              <a:solidFill>
                <a:schemeClr val="hlink"/>
              </a:solidFill>
              <a:latin typeface="Calibri"/>
              <a:ea typeface="Calibri"/>
              <a:cs typeface="Calibri"/>
              <a:sym typeface="Calibri"/>
            </a:endParaRPr>
          </a:p>
          <a:p>
            <a:pPr marL="0" lvl="0" indent="0" algn="l" rtl="0">
              <a:lnSpc>
                <a:spcPct val="150000"/>
              </a:lnSpc>
              <a:spcBef>
                <a:spcPts val="1400"/>
              </a:spcBef>
              <a:spcAft>
                <a:spcPts val="0"/>
              </a:spcAft>
              <a:buClr>
                <a:schemeClr val="hlink"/>
              </a:buClr>
              <a:buSzPts val="1100"/>
              <a:buFont typeface="Arial"/>
              <a:buNone/>
            </a:pPr>
            <a:r>
              <a:rPr lang="en-US">
                <a:solidFill>
                  <a:schemeClr val="hlink"/>
                </a:solidFill>
                <a:latin typeface="Calibri"/>
                <a:ea typeface="Calibri"/>
                <a:cs typeface="Calibri"/>
                <a:sym typeface="Calibri"/>
              </a:rPr>
              <a:t> </a:t>
            </a:r>
            <a:endParaRPr>
              <a:solidFill>
                <a:srgbClr val="222222"/>
              </a:solidFill>
              <a:latin typeface="Calibri"/>
              <a:ea typeface="Calibri"/>
              <a:cs typeface="Calibri"/>
              <a:sym typeface="Calibri"/>
            </a:endParaRPr>
          </a:p>
          <a:p>
            <a:pPr marL="0" lvl="0" indent="0" algn="l" rtl="0">
              <a:lnSpc>
                <a:spcPct val="150000"/>
              </a:lnSpc>
              <a:spcBef>
                <a:spcPts val="1400"/>
              </a:spcBef>
              <a:spcAft>
                <a:spcPts val="0"/>
              </a:spcAft>
              <a:buClr>
                <a:schemeClr val="hlink"/>
              </a:buClr>
              <a:buSzPts val="1100"/>
              <a:buFont typeface="Arial"/>
              <a:buNone/>
            </a:pPr>
            <a:r>
              <a:rPr lang="en-US">
                <a:solidFill>
                  <a:srgbClr val="222222"/>
                </a:solidFill>
                <a:latin typeface="Calibri"/>
                <a:ea typeface="Calibri"/>
                <a:cs typeface="Calibri"/>
                <a:sym typeface="Calibri"/>
              </a:rPr>
              <a:t>A few notes on logistics for today's webinar: </a:t>
            </a:r>
            <a:endParaRPr>
              <a:solidFill>
                <a:schemeClr val="hlink"/>
              </a:solidFill>
              <a:latin typeface="Calibri"/>
              <a:ea typeface="Calibri"/>
              <a:cs typeface="Calibri"/>
              <a:sym typeface="Calibri"/>
            </a:endParaRPr>
          </a:p>
          <a:p>
            <a:pPr marL="0" lvl="0" indent="0" algn="l" rtl="0">
              <a:lnSpc>
                <a:spcPct val="150000"/>
              </a:lnSpc>
              <a:spcBef>
                <a:spcPts val="0"/>
              </a:spcBef>
              <a:spcAft>
                <a:spcPts val="0"/>
              </a:spcAft>
              <a:buClr>
                <a:schemeClr val="hlink"/>
              </a:buClr>
              <a:buSzPts val="1100"/>
              <a:buFont typeface="Arial"/>
              <a:buNone/>
            </a:pPr>
            <a:endParaRPr>
              <a:solidFill>
                <a:schemeClr val="hlink"/>
              </a:solidFill>
              <a:latin typeface="Calibri"/>
              <a:ea typeface="Calibri"/>
              <a:cs typeface="Calibri"/>
              <a:sym typeface="Calibri"/>
            </a:endParaRPr>
          </a:p>
          <a:p>
            <a:pPr marL="457200" lvl="0" indent="-304800" algn="l" rtl="0">
              <a:lnSpc>
                <a:spcPct val="150000"/>
              </a:lnSpc>
              <a:spcBef>
                <a:spcPts val="0"/>
              </a:spcBef>
              <a:spcAft>
                <a:spcPts val="0"/>
              </a:spcAft>
              <a:buClr>
                <a:schemeClr val="hlink"/>
              </a:buClr>
              <a:buSzPts val="1200"/>
              <a:buFont typeface="Calibri"/>
              <a:buChar char="●"/>
            </a:pPr>
            <a:r>
              <a:rPr lang="en-US">
                <a:solidFill>
                  <a:srgbClr val="222222"/>
                </a:solidFill>
                <a:latin typeface="Calibri"/>
                <a:ea typeface="Calibri"/>
                <a:cs typeface="Calibri"/>
                <a:sym typeface="Calibri"/>
              </a:rPr>
              <a:t>This webinar is being recorded</a:t>
            </a:r>
            <a:endParaRPr>
              <a:solidFill>
                <a:schemeClr val="hlink"/>
              </a:solidFill>
              <a:latin typeface="Calibri"/>
              <a:ea typeface="Calibri"/>
              <a:cs typeface="Calibri"/>
              <a:sym typeface="Calibri"/>
            </a:endParaRPr>
          </a:p>
          <a:p>
            <a:pPr marL="457200" lvl="0" indent="-304800" algn="l" rtl="0">
              <a:lnSpc>
                <a:spcPct val="150000"/>
              </a:lnSpc>
              <a:spcBef>
                <a:spcPts val="0"/>
              </a:spcBef>
              <a:spcAft>
                <a:spcPts val="0"/>
              </a:spcAft>
              <a:buClr>
                <a:srgbClr val="222222"/>
              </a:buClr>
              <a:buSzPts val="1200"/>
              <a:buFont typeface="Calibri"/>
              <a:buChar char="●"/>
            </a:pPr>
            <a:r>
              <a:rPr lang="en-US">
                <a:solidFill>
                  <a:srgbClr val="222222"/>
                </a:solidFill>
                <a:latin typeface="Calibri"/>
                <a:ea typeface="Calibri"/>
                <a:cs typeface="Calibri"/>
                <a:sym typeface="Calibri"/>
              </a:rPr>
              <a:t>Slides and the recording will be made available on our website at the Prizmah Knowledge Center. </a:t>
            </a:r>
            <a:endParaRPr>
              <a:solidFill>
                <a:srgbClr val="222222"/>
              </a:solidFill>
              <a:latin typeface="Calibri"/>
              <a:ea typeface="Calibri"/>
              <a:cs typeface="Calibri"/>
              <a:sym typeface="Calibri"/>
            </a:endParaRPr>
          </a:p>
          <a:p>
            <a:pPr marL="457200" lvl="0" indent="-304800" algn="l" rtl="0">
              <a:lnSpc>
                <a:spcPct val="150000"/>
              </a:lnSpc>
              <a:spcBef>
                <a:spcPts val="0"/>
              </a:spcBef>
              <a:spcAft>
                <a:spcPts val="0"/>
              </a:spcAft>
              <a:buClr>
                <a:schemeClr val="hlink"/>
              </a:buClr>
              <a:buSzPts val="1200"/>
              <a:buFont typeface="Calibri"/>
              <a:buChar char="●"/>
            </a:pPr>
            <a:r>
              <a:rPr lang="en-US">
                <a:solidFill>
                  <a:srgbClr val="222222"/>
                </a:solidFill>
                <a:latin typeface="Calibri"/>
                <a:ea typeface="Calibri"/>
                <a:cs typeface="Calibri"/>
                <a:sym typeface="Calibri"/>
              </a:rPr>
              <a:t>We will also be emailing you the slides, notes from this webinar and recording as soon as it becomes available. </a:t>
            </a:r>
            <a:endParaRPr>
              <a:solidFill>
                <a:schemeClr val="hlink"/>
              </a:solidFill>
              <a:latin typeface="Calibri"/>
              <a:ea typeface="Calibri"/>
              <a:cs typeface="Calibri"/>
              <a:sym typeface="Calibri"/>
            </a:endParaRPr>
          </a:p>
          <a:p>
            <a:pPr marL="457200" lvl="0" indent="-304800" algn="l" rtl="0">
              <a:lnSpc>
                <a:spcPct val="150000"/>
              </a:lnSpc>
              <a:spcBef>
                <a:spcPts val="0"/>
              </a:spcBef>
              <a:spcAft>
                <a:spcPts val="0"/>
              </a:spcAft>
              <a:buClr>
                <a:schemeClr val="hlink"/>
              </a:buClr>
              <a:buSzPts val="1200"/>
              <a:buFont typeface="Calibri"/>
              <a:buChar char="●"/>
            </a:pPr>
            <a:r>
              <a:rPr lang="en-US">
                <a:solidFill>
                  <a:srgbClr val="222222"/>
                </a:solidFill>
                <a:latin typeface="Calibri"/>
                <a:ea typeface="Calibri"/>
                <a:cs typeface="Calibri"/>
                <a:sym typeface="Calibri"/>
              </a:rPr>
              <a:t>You are all muted and will remain muted throughout the presentation. We will also be taking questions live throughout the webinar. Please put your questions directly into the chat and we will be monitoring the chat throughout the webinar to ensure we can best address what is on your mind. </a:t>
            </a:r>
            <a:endParaRPr>
              <a:solidFill>
                <a:schemeClr val="hlink"/>
              </a:solidFill>
              <a:latin typeface="Calibri"/>
              <a:ea typeface="Calibri"/>
              <a:cs typeface="Calibri"/>
              <a:sym typeface="Calibri"/>
            </a:endParaRPr>
          </a:p>
          <a:p>
            <a:pPr marL="0" lvl="0" indent="0" algn="l" rtl="0">
              <a:lnSpc>
                <a:spcPct val="150000"/>
              </a:lnSpc>
              <a:spcBef>
                <a:spcPts val="0"/>
              </a:spcBef>
              <a:spcAft>
                <a:spcPts val="0"/>
              </a:spcAft>
              <a:buClr>
                <a:schemeClr val="hlink"/>
              </a:buClr>
              <a:buSzPts val="1100"/>
              <a:buFont typeface="Arial"/>
              <a:buNone/>
            </a:pPr>
            <a:endParaRPr>
              <a:solidFill>
                <a:schemeClr val="hlink"/>
              </a:solidFill>
              <a:latin typeface="Calibri"/>
              <a:ea typeface="Calibri"/>
              <a:cs typeface="Calibri"/>
              <a:sym typeface="Calibri"/>
            </a:endParaRPr>
          </a:p>
          <a:p>
            <a:pPr marL="0" lvl="0" indent="0" algn="l" rtl="0">
              <a:spcBef>
                <a:spcPts val="0"/>
              </a:spcBef>
              <a:spcAft>
                <a:spcPts val="0"/>
              </a:spcAft>
              <a:buNone/>
            </a:pPr>
            <a:endParaRPr/>
          </a:p>
        </p:txBody>
      </p:sp>
      <p:sp>
        <p:nvSpPr>
          <p:cNvPr id="143" name="Google Shape;143;p1:notes"/>
          <p:cNvSpPr txBox="1">
            <a:spLocks noGrp="1"/>
          </p:cNvSpPr>
          <p:nvPr>
            <p:ph type="sldNum" idx="12"/>
          </p:nvPr>
        </p:nvSpPr>
        <p:spPr>
          <a:xfrm>
            <a:off x="6103739" y="8774272"/>
            <a:ext cx="846336" cy="461804"/>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a:spLocks noGrp="1" noRot="1" noChangeAspect="1"/>
          </p:cNvSpPr>
          <p:nvPr>
            <p:ph type="sldImg" idx="2"/>
          </p:nvPr>
        </p:nvSpPr>
        <p:spPr>
          <a:xfrm>
            <a:off x="11668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2:notes"/>
          <p:cNvSpPr txBox="1">
            <a:spLocks noGrp="1"/>
          </p:cNvSpPr>
          <p:nvPr>
            <p:ph type="body" idx="1"/>
          </p:nvPr>
        </p:nvSpPr>
        <p:spPr>
          <a:xfrm>
            <a:off x="1139845" y="4387136"/>
            <a:ext cx="4670386" cy="4156234"/>
          </a:xfrm>
          <a:prstGeom prst="rect">
            <a:avLst/>
          </a:prstGeom>
          <a:noFill/>
          <a:ln>
            <a:noFill/>
          </a:ln>
        </p:spPr>
        <p:txBody>
          <a:bodyPr spcFirstLastPara="1" wrap="square" lIns="92475" tIns="46225" rIns="92475" bIns="46225" anchor="t" anchorCtr="0">
            <a:noAutofit/>
          </a:bodyPr>
          <a:lstStyle/>
          <a:p>
            <a:pPr marL="171450" lvl="0" indent="-95250" algn="l" rtl="0">
              <a:spcBef>
                <a:spcPts val="0"/>
              </a:spcBef>
              <a:spcAft>
                <a:spcPts val="0"/>
              </a:spcAft>
              <a:buClr>
                <a:schemeClr val="dk1"/>
              </a:buClr>
              <a:buSzPts val="1200"/>
              <a:buFont typeface="Arial"/>
              <a:buNone/>
            </a:pPr>
            <a:r>
              <a:rPr lang="en-US" b="1"/>
              <a:t>schedule pro and con </a:t>
            </a:r>
            <a:r>
              <a:rPr lang="en-US" sz="1100" u="sng">
                <a:solidFill>
                  <a:schemeClr val="hlink"/>
                </a:solidFill>
                <a:hlinkClick r:id="rId3"/>
              </a:rPr>
              <a:t>https://prizmah.org/knowledge/resource/schedules-advantages-and-disadvantages-planning-ahead-fall-2020</a:t>
            </a:r>
            <a:endParaRPr b="1"/>
          </a:p>
        </p:txBody>
      </p:sp>
      <p:sp>
        <p:nvSpPr>
          <p:cNvPr id="150" name="Google Shape;150;p2:notes"/>
          <p:cNvSpPr txBox="1">
            <a:spLocks noGrp="1"/>
          </p:cNvSpPr>
          <p:nvPr>
            <p:ph type="sldNum" idx="12"/>
          </p:nvPr>
        </p:nvSpPr>
        <p:spPr>
          <a:xfrm>
            <a:off x="6103739" y="8774272"/>
            <a:ext cx="846336" cy="461804"/>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820a6bdd7_0_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820a6bdd7_0_10:notes"/>
          <p:cNvSpPr txBox="1">
            <a:spLocks noGrp="1"/>
          </p:cNvSpPr>
          <p:nvPr>
            <p:ph type="body" idx="1"/>
          </p:nvPr>
        </p:nvSpPr>
        <p:spPr>
          <a:xfrm>
            <a:off x="695007" y="4387136"/>
            <a:ext cx="5560200" cy="4156200"/>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820a6bdd7_0_37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820a6bdd7_0_378:notes"/>
          <p:cNvSpPr txBox="1">
            <a:spLocks noGrp="1"/>
          </p:cNvSpPr>
          <p:nvPr>
            <p:ph type="body" idx="1"/>
          </p:nvPr>
        </p:nvSpPr>
        <p:spPr>
          <a:xfrm>
            <a:off x="695007" y="4387136"/>
            <a:ext cx="5560200" cy="4156200"/>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a:spLocks noGrp="1" noRot="1" noChangeAspect="1"/>
          </p:cNvSpPr>
          <p:nvPr>
            <p:ph type="sldImg" idx="2"/>
          </p:nvPr>
        </p:nvSpPr>
        <p:spPr>
          <a:xfrm>
            <a:off x="1166813" y="693738"/>
            <a:ext cx="4616450" cy="3462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3:notes"/>
          <p:cNvSpPr txBox="1">
            <a:spLocks noGrp="1"/>
          </p:cNvSpPr>
          <p:nvPr>
            <p:ph type="body" idx="1"/>
          </p:nvPr>
        </p:nvSpPr>
        <p:spPr>
          <a:xfrm>
            <a:off x="1139845" y="4387136"/>
            <a:ext cx="4670386" cy="4156234"/>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As we adjust to this new normal (for the time being), we are given a rare opportunity to reexamine our admission processes, think through how we can improve our practice and look for opportunities for connection to prospective families and showcase our schools’ flexibility and adaptability. </a:t>
            </a:r>
            <a:endParaRPr/>
          </a:p>
          <a:p>
            <a:pPr marL="0" marR="0" lvl="0" indent="0" algn="l" rtl="0">
              <a:lnSpc>
                <a:spcPct val="100000"/>
              </a:lnSpc>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I would encourage you to use this time to lean into Prizmah’s network of admission professionals on the Admission Reshet to share practices and ideas. </a:t>
            </a:r>
            <a:endParaRPr/>
          </a:p>
          <a:p>
            <a:pPr marL="0" marR="0" lvl="0" indent="0" algn="l" rtl="0">
              <a:lnSpc>
                <a:spcPct val="100000"/>
              </a:lnSpc>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p:txBody>
      </p:sp>
      <p:sp>
        <p:nvSpPr>
          <p:cNvPr id="198" name="Google Shape;198;p3:notes"/>
          <p:cNvSpPr txBox="1">
            <a:spLocks noGrp="1"/>
          </p:cNvSpPr>
          <p:nvPr>
            <p:ph type="sldNum" idx="12"/>
          </p:nvPr>
        </p:nvSpPr>
        <p:spPr>
          <a:xfrm>
            <a:off x="6103739" y="8774272"/>
            <a:ext cx="846336" cy="461804"/>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hite">
  <p:cSld name="Title Slide White">
    <p:spTree>
      <p:nvGrpSpPr>
        <p:cNvPr id="1" name="Shape 11"/>
        <p:cNvGrpSpPr/>
        <p:nvPr/>
      </p:nvGrpSpPr>
      <p:grpSpPr>
        <a:xfrm>
          <a:off x="0" y="0"/>
          <a:ext cx="0" cy="0"/>
          <a:chOff x="0" y="0"/>
          <a:chExt cx="0" cy="0"/>
        </a:xfrm>
      </p:grpSpPr>
      <p:sp>
        <p:nvSpPr>
          <p:cNvPr id="12" name="Google Shape;12;p5"/>
          <p:cNvSpPr txBox="1">
            <a:spLocks noGrp="1"/>
          </p:cNvSpPr>
          <p:nvPr>
            <p:ph type="subTitle" idx="1"/>
          </p:nvPr>
        </p:nvSpPr>
        <p:spPr>
          <a:xfrm>
            <a:off x="1419532" y="3477712"/>
            <a:ext cx="4315341" cy="554188"/>
          </a:xfrm>
          <a:prstGeom prst="rect">
            <a:avLst/>
          </a:prstGeom>
          <a:noFill/>
          <a:ln>
            <a:noFill/>
          </a:ln>
        </p:spPr>
        <p:txBody>
          <a:bodyPr spcFirstLastPara="1" wrap="square" lIns="0" tIns="0" rIns="0" bIns="0" anchor="t" anchorCtr="0">
            <a:noAutofit/>
          </a:bodyPr>
          <a:lstStyle>
            <a:lvl1pPr marR="0" lvl="0" algn="l">
              <a:lnSpc>
                <a:spcPct val="120000"/>
              </a:lnSpc>
              <a:spcBef>
                <a:spcPts val="280"/>
              </a:spcBef>
              <a:spcAft>
                <a:spcPts val="0"/>
              </a:spcAft>
              <a:buClr>
                <a:schemeClr val="dk1"/>
              </a:buClr>
              <a:buSzPts val="1400"/>
              <a:buFont typeface="Arial"/>
              <a:buNone/>
              <a:defRPr sz="1400" b="0">
                <a:solidFill>
                  <a:schemeClr val="dk1"/>
                </a:solidFill>
              </a:defRPr>
            </a:lvl1pPr>
            <a:lvl2pPr lvl="1" algn="ctr">
              <a:lnSpc>
                <a:spcPct val="110000"/>
              </a:lnSpc>
              <a:spcBef>
                <a:spcPts val="400"/>
              </a:spcBef>
              <a:spcAft>
                <a:spcPts val="0"/>
              </a:spcAft>
              <a:buSzPts val="2000"/>
              <a:buNone/>
              <a:defRPr>
                <a:solidFill>
                  <a:srgbClr val="8A8C9D"/>
                </a:solidFill>
              </a:defRPr>
            </a:lvl2pPr>
            <a:lvl3pPr lvl="2" algn="ctr">
              <a:lnSpc>
                <a:spcPct val="110000"/>
              </a:lnSpc>
              <a:spcBef>
                <a:spcPts val="400"/>
              </a:spcBef>
              <a:spcAft>
                <a:spcPts val="0"/>
              </a:spcAft>
              <a:buSzPts val="2000"/>
              <a:buNone/>
              <a:defRPr>
                <a:solidFill>
                  <a:srgbClr val="8A8C9D"/>
                </a:solidFill>
              </a:defRPr>
            </a:lvl3pPr>
            <a:lvl4pPr lvl="3" algn="ctr">
              <a:lnSpc>
                <a:spcPct val="110000"/>
              </a:lnSpc>
              <a:spcBef>
                <a:spcPts val="400"/>
              </a:spcBef>
              <a:spcAft>
                <a:spcPts val="0"/>
              </a:spcAft>
              <a:buSzPts val="2000"/>
              <a:buNone/>
              <a:defRPr>
                <a:solidFill>
                  <a:srgbClr val="8A8C9D"/>
                </a:solidFill>
              </a:defRPr>
            </a:lvl4pPr>
            <a:lvl5pPr lvl="4" algn="ctr">
              <a:spcBef>
                <a:spcPts val="280"/>
              </a:spcBef>
              <a:spcAft>
                <a:spcPts val="0"/>
              </a:spcAft>
              <a:buClr>
                <a:srgbClr val="8A8C9D"/>
              </a:buClr>
              <a:buSzPts val="1400"/>
              <a:buNone/>
              <a:defRPr>
                <a:solidFill>
                  <a:srgbClr val="8A8C9D"/>
                </a:solidFill>
              </a:defRPr>
            </a:lvl5pPr>
            <a:lvl6pPr lvl="5" algn="ctr">
              <a:spcBef>
                <a:spcPts val="400"/>
              </a:spcBef>
              <a:spcAft>
                <a:spcPts val="0"/>
              </a:spcAft>
              <a:buClr>
                <a:srgbClr val="8A8C9D"/>
              </a:buClr>
              <a:buSzPts val="2000"/>
              <a:buNone/>
              <a:defRPr>
                <a:solidFill>
                  <a:srgbClr val="8A8C9D"/>
                </a:solidFill>
              </a:defRPr>
            </a:lvl6pPr>
            <a:lvl7pPr lvl="6" algn="ctr">
              <a:spcBef>
                <a:spcPts val="400"/>
              </a:spcBef>
              <a:spcAft>
                <a:spcPts val="0"/>
              </a:spcAft>
              <a:buClr>
                <a:srgbClr val="8A8C9D"/>
              </a:buClr>
              <a:buSzPts val="2000"/>
              <a:buNone/>
              <a:defRPr>
                <a:solidFill>
                  <a:srgbClr val="8A8C9D"/>
                </a:solidFill>
              </a:defRPr>
            </a:lvl7pPr>
            <a:lvl8pPr lvl="7" algn="ctr">
              <a:spcBef>
                <a:spcPts val="400"/>
              </a:spcBef>
              <a:spcAft>
                <a:spcPts val="0"/>
              </a:spcAft>
              <a:buClr>
                <a:srgbClr val="8A8C9D"/>
              </a:buClr>
              <a:buSzPts val="2000"/>
              <a:buNone/>
              <a:defRPr>
                <a:solidFill>
                  <a:srgbClr val="8A8C9D"/>
                </a:solidFill>
              </a:defRPr>
            </a:lvl8pPr>
            <a:lvl9pPr lvl="8" algn="ctr">
              <a:spcBef>
                <a:spcPts val="400"/>
              </a:spcBef>
              <a:spcAft>
                <a:spcPts val="0"/>
              </a:spcAft>
              <a:buClr>
                <a:srgbClr val="8A8C9D"/>
              </a:buClr>
              <a:buSzPts val="2000"/>
              <a:buNone/>
              <a:defRPr>
                <a:solidFill>
                  <a:srgbClr val="8A8C9D"/>
                </a:solidFill>
              </a:defRPr>
            </a:lvl9pPr>
          </a:lstStyle>
          <a:p>
            <a:endParaRPr/>
          </a:p>
        </p:txBody>
      </p:sp>
      <p:pic>
        <p:nvPicPr>
          <p:cNvPr id="13" name="Google Shape;13;p5"/>
          <p:cNvPicPr preferRelativeResize="0"/>
          <p:nvPr/>
        </p:nvPicPr>
        <p:blipFill rotWithShape="1">
          <a:blip r:embed="rId2">
            <a:alphaModFix/>
          </a:blip>
          <a:srcRect/>
          <a:stretch/>
        </p:blipFill>
        <p:spPr>
          <a:xfrm>
            <a:off x="463882" y="573206"/>
            <a:ext cx="2746466" cy="884302"/>
          </a:xfrm>
          <a:prstGeom prst="rect">
            <a:avLst/>
          </a:prstGeom>
          <a:noFill/>
          <a:ln>
            <a:noFill/>
          </a:ln>
        </p:spPr>
      </p:pic>
      <p:pic>
        <p:nvPicPr>
          <p:cNvPr id="14" name="Google Shape;14;p5"/>
          <p:cNvPicPr preferRelativeResize="0"/>
          <p:nvPr/>
        </p:nvPicPr>
        <p:blipFill rotWithShape="1">
          <a:blip r:embed="rId3">
            <a:alphaModFix/>
          </a:blip>
          <a:srcRect/>
          <a:stretch/>
        </p:blipFill>
        <p:spPr>
          <a:xfrm>
            <a:off x="5547885" y="871592"/>
            <a:ext cx="4696968" cy="6013704"/>
          </a:xfrm>
          <a:prstGeom prst="rect">
            <a:avLst/>
          </a:prstGeom>
          <a:noFill/>
          <a:ln>
            <a:noFill/>
          </a:ln>
        </p:spPr>
      </p:pic>
      <p:pic>
        <p:nvPicPr>
          <p:cNvPr id="15" name="Google Shape;15;p5"/>
          <p:cNvPicPr preferRelativeResize="0"/>
          <p:nvPr/>
        </p:nvPicPr>
        <p:blipFill rotWithShape="1">
          <a:blip r:embed="rId4">
            <a:alphaModFix/>
          </a:blip>
          <a:srcRect/>
          <a:stretch/>
        </p:blipFill>
        <p:spPr>
          <a:xfrm>
            <a:off x="5266453" y="865496"/>
            <a:ext cx="4978400" cy="6019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with Photo and Content">
  <p:cSld name="1_Title with Photo and Content">
    <p:spTree>
      <p:nvGrpSpPr>
        <p:cNvPr id="1" name="Shape 53"/>
        <p:cNvGrpSpPr/>
        <p:nvPr/>
      </p:nvGrpSpPr>
      <p:grpSpPr>
        <a:xfrm>
          <a:off x="0" y="0"/>
          <a:ext cx="0" cy="0"/>
          <a:chOff x="0" y="0"/>
          <a:chExt cx="0" cy="0"/>
        </a:xfrm>
      </p:grpSpPr>
      <p:sp>
        <p:nvSpPr>
          <p:cNvPr id="54" name="Google Shape;54;p14"/>
          <p:cNvSpPr txBox="1">
            <a:spLocks noGrp="1"/>
          </p:cNvSpPr>
          <p:nvPr>
            <p:ph type="body" idx="1"/>
          </p:nvPr>
        </p:nvSpPr>
        <p:spPr>
          <a:xfrm>
            <a:off x="482600" y="2093259"/>
            <a:ext cx="4389651" cy="2743200"/>
          </a:xfrm>
          <a:prstGeom prst="rect">
            <a:avLst/>
          </a:prstGeom>
          <a:noFill/>
          <a:ln>
            <a:noFill/>
          </a:ln>
        </p:spPr>
        <p:txBody>
          <a:bodyPr spcFirstLastPara="1" wrap="square" lIns="0" tIns="0" rIns="0" bIns="0" anchor="t" anchorCtr="0">
            <a:noAutofit/>
          </a:bodyPr>
          <a:lstStyle>
            <a:lvl1pPr marL="457200" lvl="0" indent="-355600" algn="l">
              <a:spcBef>
                <a:spcPts val="400"/>
              </a:spcBef>
              <a:spcAft>
                <a:spcPts val="0"/>
              </a:spcAft>
              <a:buSzPts val="2000"/>
              <a:buChar char="›"/>
              <a:defRPr b="0"/>
            </a:lvl1pPr>
            <a:lvl2pPr marL="914400" lvl="1" indent="-355600" algn="l">
              <a:lnSpc>
                <a:spcPct val="110000"/>
              </a:lnSpc>
              <a:spcBef>
                <a:spcPts val="600"/>
              </a:spcBef>
              <a:spcAft>
                <a:spcPts val="0"/>
              </a:spcAft>
              <a:buSzPts val="2000"/>
              <a:buChar char="›"/>
              <a:defRPr b="0"/>
            </a:lvl2pPr>
            <a:lvl3pPr marL="1371600" lvl="2" indent="-355600" algn="l">
              <a:lnSpc>
                <a:spcPct val="110000"/>
              </a:lnSpc>
              <a:spcBef>
                <a:spcPts val="400"/>
              </a:spcBef>
              <a:spcAft>
                <a:spcPts val="0"/>
              </a:spcAft>
              <a:buSzPts val="2000"/>
              <a:buChar char="›"/>
              <a:defRPr b="0"/>
            </a:lvl3pPr>
            <a:lvl4pPr marL="1828800" lvl="3" indent="-355600" algn="l">
              <a:lnSpc>
                <a:spcPct val="110000"/>
              </a:lnSpc>
              <a:spcBef>
                <a:spcPts val="400"/>
              </a:spcBef>
              <a:spcAft>
                <a:spcPts val="0"/>
              </a:spcAft>
              <a:buSzPts val="2000"/>
              <a:buChar char="›"/>
              <a:defRPr b="0"/>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14"/>
          <p:cNvSpPr txBox="1">
            <a:spLocks noGrp="1"/>
          </p:cNvSpPr>
          <p:nvPr>
            <p:ph type="title"/>
          </p:nvPr>
        </p:nvSpPr>
        <p:spPr>
          <a:xfrm>
            <a:off x="482600" y="390273"/>
            <a:ext cx="5112512" cy="919912"/>
          </a:xfrm>
          <a:prstGeom prst="rect">
            <a:avLst/>
          </a:prstGeom>
          <a:noFill/>
          <a:ln>
            <a:noFill/>
          </a:ln>
        </p:spPr>
        <p:txBody>
          <a:bodyPr spcFirstLastPara="1" wrap="square" lIns="0" tIns="0" rIns="0" bIns="0" anchor="t" anchorCtr="0">
            <a:noAutofit/>
          </a:bodyPr>
          <a:lstStyle>
            <a:lvl1pPr lvl="0" algn="l">
              <a:lnSpc>
                <a:spcPct val="161111"/>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2"/>
          </p:nvPr>
        </p:nvSpPr>
        <p:spPr>
          <a:xfrm>
            <a:off x="464399" y="1612592"/>
            <a:ext cx="4407852" cy="420924"/>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SzPts val="2000"/>
              <a:buNone/>
              <a:defRPr sz="2000" b="1" cap="none">
                <a:solidFill>
                  <a:schemeClr val="dk1"/>
                </a:solidFill>
                <a:latin typeface="Arial"/>
                <a:ea typeface="Arial"/>
                <a:cs typeface="Arial"/>
                <a:sym typeface="Arial"/>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360"/>
              </a:spcBef>
              <a:spcAft>
                <a:spcPts val="0"/>
              </a:spcAft>
              <a:buSzPts val="1800"/>
              <a:buChar char="›"/>
              <a:defRPr/>
            </a:lvl3pPr>
            <a:lvl4pPr marL="1828800" lvl="3" indent="-342900" algn="l">
              <a:lnSpc>
                <a:spcPct val="110000"/>
              </a:lnSpc>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 name="Google Shape;57;p14"/>
          <p:cNvSpPr>
            <a:spLocks noGrp="1"/>
          </p:cNvSpPr>
          <p:nvPr>
            <p:ph type="pic" idx="3"/>
          </p:nvPr>
        </p:nvSpPr>
        <p:spPr>
          <a:xfrm>
            <a:off x="5595112" y="1612900"/>
            <a:ext cx="3124200" cy="3122613"/>
          </a:xfrm>
          <a:prstGeom prst="rect">
            <a:avLst/>
          </a:prstGeom>
          <a:noFill/>
          <a:ln>
            <a:noFill/>
          </a:ln>
        </p:spPr>
        <p:txBody>
          <a:bodyPr spcFirstLastPara="1" wrap="square" lIns="0" tIns="0" rIns="0" bIns="0" anchor="t" anchorCtr="0">
            <a:noAutofit/>
          </a:bodyPr>
          <a:lstStyle>
            <a:lvl1pPr marR="0" lvl="0" algn="l" rtl="0">
              <a:spcBef>
                <a:spcPts val="400"/>
              </a:spcBef>
              <a:spcAft>
                <a:spcPts val="0"/>
              </a:spcAft>
              <a:buClr>
                <a:schemeClr val="lt2"/>
              </a:buClr>
              <a:buSzPts val="2000"/>
              <a:buFont typeface="Arial"/>
              <a:buNone/>
              <a:defRPr sz="2000" b="0" i="0" u="none" strike="noStrike" cap="none">
                <a:solidFill>
                  <a:srgbClr val="222E64"/>
                </a:solidFill>
                <a:latin typeface="Arial"/>
                <a:ea typeface="Arial"/>
                <a:cs typeface="Arial"/>
                <a:sym typeface="Arial"/>
              </a:defRPr>
            </a:lvl1pPr>
            <a:lvl2pPr marR="0" lvl="1" algn="l" rtl="0">
              <a:lnSpc>
                <a:spcPct val="110000"/>
              </a:lnSpc>
              <a:spcBef>
                <a:spcPts val="600"/>
              </a:spcBef>
              <a:spcAft>
                <a:spcPts val="0"/>
              </a:spcAft>
              <a:buClr>
                <a:schemeClr val="lt2"/>
              </a:buClr>
              <a:buSzPts val="2000"/>
              <a:buFont typeface="Arial"/>
              <a:buChar char="›"/>
              <a:defRPr sz="2000" b="0" i="0" u="none" strike="noStrike" cap="none">
                <a:solidFill>
                  <a:srgbClr val="222E64"/>
                </a:solidFill>
                <a:latin typeface="Arial"/>
                <a:ea typeface="Arial"/>
                <a:cs typeface="Arial"/>
                <a:sym typeface="Arial"/>
              </a:defRPr>
            </a:lvl2pPr>
            <a:lvl3pPr marR="0" lvl="2" algn="l" rtl="0">
              <a:lnSpc>
                <a:spcPct val="110000"/>
              </a:lnSpc>
              <a:spcBef>
                <a:spcPts val="400"/>
              </a:spcBef>
              <a:spcAft>
                <a:spcPts val="0"/>
              </a:spcAft>
              <a:buClr>
                <a:schemeClr val="lt2"/>
              </a:buClr>
              <a:buSzPts val="2000"/>
              <a:buFont typeface="Arial"/>
              <a:buChar char="›"/>
              <a:defRPr sz="2000" b="0" i="0" u="none" strike="noStrike" cap="none">
                <a:solidFill>
                  <a:srgbClr val="222E64"/>
                </a:solidFill>
                <a:latin typeface="Arial"/>
                <a:ea typeface="Arial"/>
                <a:cs typeface="Arial"/>
                <a:sym typeface="Arial"/>
              </a:defRPr>
            </a:lvl3pPr>
            <a:lvl4pPr marR="0" lvl="3" algn="l" rtl="0">
              <a:lnSpc>
                <a:spcPct val="110000"/>
              </a:lnSpc>
              <a:spcBef>
                <a:spcPts val="400"/>
              </a:spcBef>
              <a:spcAft>
                <a:spcPts val="0"/>
              </a:spcAft>
              <a:buClr>
                <a:schemeClr val="lt2"/>
              </a:buClr>
              <a:buSzPts val="2000"/>
              <a:buFont typeface="Arial"/>
              <a:buChar char="›"/>
              <a:defRPr sz="2000" b="0" i="0" u="none" strike="noStrike" cap="none">
                <a:solidFill>
                  <a:srgbClr val="222E64"/>
                </a:solidFill>
                <a:latin typeface="Arial"/>
                <a:ea typeface="Arial"/>
                <a:cs typeface="Arial"/>
                <a:sym typeface="Arial"/>
              </a:defRPr>
            </a:lvl4pPr>
            <a:lvl5pPr marR="0" lvl="4" algn="l" rtl="0">
              <a:spcBef>
                <a:spcPts val="28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wo Column">
  <p:cSld name="1_Two Column">
    <p:spTree>
      <p:nvGrpSpPr>
        <p:cNvPr id="1" name="Shape 58"/>
        <p:cNvGrpSpPr/>
        <p:nvPr/>
      </p:nvGrpSpPr>
      <p:grpSpPr>
        <a:xfrm>
          <a:off x="0" y="0"/>
          <a:ext cx="0" cy="0"/>
          <a:chOff x="0" y="0"/>
          <a:chExt cx="0" cy="0"/>
        </a:xfrm>
      </p:grpSpPr>
      <p:sp>
        <p:nvSpPr>
          <p:cNvPr id="59" name="Google Shape;59;p15"/>
          <p:cNvSpPr txBox="1">
            <a:spLocks noGrp="1"/>
          </p:cNvSpPr>
          <p:nvPr>
            <p:ph type="body" idx="1"/>
          </p:nvPr>
        </p:nvSpPr>
        <p:spPr>
          <a:xfrm>
            <a:off x="482600" y="2093258"/>
            <a:ext cx="3101109" cy="3488675"/>
          </a:xfrm>
          <a:prstGeom prst="rect">
            <a:avLst/>
          </a:prstGeom>
          <a:noFill/>
          <a:ln>
            <a:noFill/>
          </a:ln>
        </p:spPr>
        <p:txBody>
          <a:bodyPr spcFirstLastPara="1" wrap="square" lIns="0" tIns="0" rIns="0" bIns="0" anchor="t" anchorCtr="0">
            <a:noAutofit/>
          </a:bodyPr>
          <a:lstStyle>
            <a:lvl1pPr marL="457200" lvl="0" indent="-342900" algn="l">
              <a:spcBef>
                <a:spcPts val="360"/>
              </a:spcBef>
              <a:spcAft>
                <a:spcPts val="0"/>
              </a:spcAft>
              <a:buSzPts val="1800"/>
              <a:buChar char="›"/>
              <a:defRPr/>
            </a:lvl1pPr>
            <a:lvl2pPr marL="914400" lvl="1" indent="-355600" algn="l">
              <a:lnSpc>
                <a:spcPct val="110000"/>
              </a:lnSpc>
              <a:spcBef>
                <a:spcPts val="600"/>
              </a:spcBef>
              <a:spcAft>
                <a:spcPts val="0"/>
              </a:spcAft>
              <a:buSzPts val="2000"/>
              <a:buChar char="›"/>
              <a:defRPr/>
            </a:lvl2pPr>
            <a:lvl3pPr marL="1371600" lvl="2" indent="-355600" algn="l">
              <a:lnSpc>
                <a:spcPct val="110000"/>
              </a:lnSpc>
              <a:spcBef>
                <a:spcPts val="400"/>
              </a:spcBef>
              <a:spcAft>
                <a:spcPts val="0"/>
              </a:spcAft>
              <a:buSzPts val="2000"/>
              <a:buChar char="›"/>
              <a:defRPr/>
            </a:lvl3pPr>
            <a:lvl4pPr marL="1828800" lvl="3" indent="-355600" algn="l">
              <a:lnSpc>
                <a:spcPct val="110000"/>
              </a:lnSpc>
              <a:spcBef>
                <a:spcPts val="400"/>
              </a:spcBef>
              <a:spcAft>
                <a:spcPts val="0"/>
              </a:spcAft>
              <a:buSzPts val="20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15"/>
          <p:cNvSpPr txBox="1">
            <a:spLocks noGrp="1"/>
          </p:cNvSpPr>
          <p:nvPr>
            <p:ph type="body" idx="2"/>
          </p:nvPr>
        </p:nvSpPr>
        <p:spPr>
          <a:xfrm>
            <a:off x="464398" y="1612592"/>
            <a:ext cx="6795383" cy="420924"/>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SzPts val="2000"/>
              <a:buNone/>
              <a:defRPr sz="2000" b="1" cap="none">
                <a:solidFill>
                  <a:schemeClr val="dk1"/>
                </a:solidFill>
                <a:latin typeface="Arial"/>
                <a:ea typeface="Arial"/>
                <a:cs typeface="Arial"/>
                <a:sym typeface="Arial"/>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360"/>
              </a:spcBef>
              <a:spcAft>
                <a:spcPts val="0"/>
              </a:spcAft>
              <a:buSzPts val="1800"/>
              <a:buChar char="›"/>
              <a:defRPr/>
            </a:lvl3pPr>
            <a:lvl4pPr marL="1828800" lvl="3" indent="-342900" algn="l">
              <a:lnSpc>
                <a:spcPct val="110000"/>
              </a:lnSpc>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15"/>
          <p:cNvSpPr txBox="1">
            <a:spLocks noGrp="1"/>
          </p:cNvSpPr>
          <p:nvPr>
            <p:ph type="body" idx="3"/>
          </p:nvPr>
        </p:nvSpPr>
        <p:spPr>
          <a:xfrm>
            <a:off x="4185687" y="2093258"/>
            <a:ext cx="3074095" cy="3488675"/>
          </a:xfrm>
          <a:prstGeom prst="rect">
            <a:avLst/>
          </a:prstGeom>
          <a:noFill/>
          <a:ln>
            <a:noFill/>
          </a:ln>
        </p:spPr>
        <p:txBody>
          <a:bodyPr spcFirstLastPara="1" wrap="square" lIns="0" tIns="0" rIns="0" bIns="0" anchor="t" anchorCtr="0">
            <a:noAutofit/>
          </a:bodyPr>
          <a:lstStyle>
            <a:lvl1pPr marL="457200" lvl="0" indent="-342900" algn="l">
              <a:spcBef>
                <a:spcPts val="360"/>
              </a:spcBef>
              <a:spcAft>
                <a:spcPts val="0"/>
              </a:spcAft>
              <a:buSzPts val="1800"/>
              <a:buChar char="›"/>
              <a:defRPr/>
            </a:lvl1pPr>
            <a:lvl2pPr marL="914400" lvl="1" indent="-355600" algn="l">
              <a:lnSpc>
                <a:spcPct val="110000"/>
              </a:lnSpc>
              <a:spcBef>
                <a:spcPts val="600"/>
              </a:spcBef>
              <a:spcAft>
                <a:spcPts val="0"/>
              </a:spcAft>
              <a:buSzPts val="2000"/>
              <a:buChar char="›"/>
              <a:defRPr/>
            </a:lvl2pPr>
            <a:lvl3pPr marL="1371600" lvl="2" indent="-355600" algn="l">
              <a:lnSpc>
                <a:spcPct val="110000"/>
              </a:lnSpc>
              <a:spcBef>
                <a:spcPts val="400"/>
              </a:spcBef>
              <a:spcAft>
                <a:spcPts val="0"/>
              </a:spcAft>
              <a:buSzPts val="2000"/>
              <a:buChar char="›"/>
              <a:defRPr/>
            </a:lvl3pPr>
            <a:lvl4pPr marL="1828800" lvl="3" indent="-355600" algn="l">
              <a:lnSpc>
                <a:spcPct val="110000"/>
              </a:lnSpc>
              <a:spcBef>
                <a:spcPts val="400"/>
              </a:spcBef>
              <a:spcAft>
                <a:spcPts val="0"/>
              </a:spcAft>
              <a:buSzPts val="20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15"/>
          <p:cNvSpPr txBox="1">
            <a:spLocks noGrp="1"/>
          </p:cNvSpPr>
          <p:nvPr>
            <p:ph type="title"/>
          </p:nvPr>
        </p:nvSpPr>
        <p:spPr>
          <a:xfrm>
            <a:off x="482600" y="390273"/>
            <a:ext cx="5112512" cy="919912"/>
          </a:xfrm>
          <a:prstGeom prst="rect">
            <a:avLst/>
          </a:prstGeom>
          <a:noFill/>
          <a:ln>
            <a:noFill/>
          </a:ln>
        </p:spPr>
        <p:txBody>
          <a:bodyPr spcFirstLastPara="1" wrap="square" lIns="0" tIns="0" rIns="0" bIns="0" anchor="t" anchorCtr="0">
            <a:noAutofit/>
          </a:bodyPr>
          <a:lstStyle>
            <a:lvl1pPr lvl="0" algn="l">
              <a:lnSpc>
                <a:spcPct val="103571"/>
              </a:lnSpc>
              <a:spcBef>
                <a:spcPts val="0"/>
              </a:spcBef>
              <a:spcAft>
                <a:spcPts val="0"/>
              </a:spcAft>
              <a:buClr>
                <a:schemeClr val="lt2"/>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Breaker White">
  <p:cSld name="1_Breaker White">
    <p:spTree>
      <p:nvGrpSpPr>
        <p:cNvPr id="1" name="Shape 63"/>
        <p:cNvGrpSpPr/>
        <p:nvPr/>
      </p:nvGrpSpPr>
      <p:grpSpPr>
        <a:xfrm>
          <a:off x="0" y="0"/>
          <a:ext cx="0" cy="0"/>
          <a:chOff x="0" y="0"/>
          <a:chExt cx="0" cy="0"/>
        </a:xfrm>
      </p:grpSpPr>
      <p:sp>
        <p:nvSpPr>
          <p:cNvPr id="64" name="Google Shape;64;p16"/>
          <p:cNvSpPr txBox="1">
            <a:spLocks noGrp="1"/>
          </p:cNvSpPr>
          <p:nvPr>
            <p:ph type="body" idx="1"/>
          </p:nvPr>
        </p:nvSpPr>
        <p:spPr>
          <a:xfrm>
            <a:off x="464400" y="1187352"/>
            <a:ext cx="4655821" cy="238835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4000"/>
              <a:buNone/>
              <a:defRPr sz="4000" b="1" cap="none">
                <a:solidFill>
                  <a:schemeClr val="dk1"/>
                </a:solidFill>
                <a:latin typeface="Arial"/>
                <a:ea typeface="Arial"/>
                <a:cs typeface="Arial"/>
                <a:sym typeface="Arial"/>
              </a:defRPr>
            </a:lvl1pPr>
            <a:lvl2pPr marL="914400" lvl="1" indent="-355600" algn="l">
              <a:lnSpc>
                <a:spcPct val="110000"/>
              </a:lnSpc>
              <a:spcBef>
                <a:spcPts val="400"/>
              </a:spcBef>
              <a:spcAft>
                <a:spcPts val="0"/>
              </a:spcAft>
              <a:buSzPts val="2000"/>
              <a:buChar char="›"/>
              <a:defRPr>
                <a:solidFill>
                  <a:schemeClr val="lt1"/>
                </a:solidFill>
              </a:defRPr>
            </a:lvl2pPr>
            <a:lvl3pPr marL="1371600" lvl="2" indent="-355600" algn="l">
              <a:lnSpc>
                <a:spcPct val="110000"/>
              </a:lnSpc>
              <a:spcBef>
                <a:spcPts val="400"/>
              </a:spcBef>
              <a:spcAft>
                <a:spcPts val="0"/>
              </a:spcAft>
              <a:buSzPts val="2000"/>
              <a:buChar char="›"/>
              <a:defRPr>
                <a:solidFill>
                  <a:schemeClr val="lt1"/>
                </a:solidFill>
              </a:defRPr>
            </a:lvl3pPr>
            <a:lvl4pPr marL="1828800" lvl="3" indent="-355600" algn="l">
              <a:lnSpc>
                <a:spcPct val="110000"/>
              </a:lnSpc>
              <a:spcBef>
                <a:spcPts val="400"/>
              </a:spcBef>
              <a:spcAft>
                <a:spcPts val="0"/>
              </a:spcAft>
              <a:buSzPts val="2000"/>
              <a:buChar char="›"/>
              <a:defRPr>
                <a:solidFill>
                  <a:schemeClr val="lt1"/>
                </a:solidFill>
              </a:defRPr>
            </a:lvl4pPr>
            <a:lvl5pPr marL="2286000" lvl="4" indent="-317500" algn="l">
              <a:spcBef>
                <a:spcPts val="280"/>
              </a:spcBef>
              <a:spcAft>
                <a:spcPts val="0"/>
              </a:spcAft>
              <a:buClr>
                <a:schemeClr val="lt1"/>
              </a:buClr>
              <a:buSzPts val="14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65" name="Google Shape;65;p16"/>
          <p:cNvPicPr preferRelativeResize="0"/>
          <p:nvPr/>
        </p:nvPicPr>
        <p:blipFill rotWithShape="1">
          <a:blip r:embed="rId2">
            <a:alphaModFix/>
          </a:blip>
          <a:srcRect/>
          <a:stretch/>
        </p:blipFill>
        <p:spPr>
          <a:xfrm>
            <a:off x="5266453" y="865496"/>
            <a:ext cx="4978400" cy="6019800"/>
          </a:xfrm>
          <a:prstGeom prst="rect">
            <a:avLst/>
          </a:prstGeom>
          <a:noFill/>
          <a:ln>
            <a:noFill/>
          </a:ln>
        </p:spPr>
      </p:pic>
      <p:sp>
        <p:nvSpPr>
          <p:cNvPr id="66" name="Google Shape;66;p16"/>
          <p:cNvSpPr/>
          <p:nvPr/>
        </p:nvSpPr>
        <p:spPr>
          <a:xfrm>
            <a:off x="5104263" y="395785"/>
            <a:ext cx="1091821" cy="69603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with Content">
  <p:cSld name="1_Title with Content">
    <p:spTree>
      <p:nvGrpSpPr>
        <p:cNvPr id="1" name="Shape 67"/>
        <p:cNvGrpSpPr/>
        <p:nvPr/>
      </p:nvGrpSpPr>
      <p:grpSpPr>
        <a:xfrm>
          <a:off x="0" y="0"/>
          <a:ext cx="0" cy="0"/>
          <a:chOff x="0" y="0"/>
          <a:chExt cx="0" cy="0"/>
        </a:xfrm>
      </p:grpSpPr>
      <p:sp>
        <p:nvSpPr>
          <p:cNvPr id="68" name="Google Shape;68;p17"/>
          <p:cNvSpPr txBox="1">
            <a:spLocks noGrp="1"/>
          </p:cNvSpPr>
          <p:nvPr>
            <p:ph type="body" idx="1"/>
          </p:nvPr>
        </p:nvSpPr>
        <p:spPr>
          <a:xfrm>
            <a:off x="482600" y="2093259"/>
            <a:ext cx="7446749" cy="3297608"/>
          </a:xfrm>
          <a:prstGeom prst="rect">
            <a:avLst/>
          </a:prstGeom>
          <a:noFill/>
          <a:ln>
            <a:noFill/>
          </a:ln>
        </p:spPr>
        <p:txBody>
          <a:bodyPr spcFirstLastPara="1" wrap="square" lIns="0" tIns="0" rIns="0" bIns="0" anchor="t" anchorCtr="0">
            <a:noAutofit/>
          </a:bodyPr>
          <a:lstStyle>
            <a:lvl1pPr marL="457200" lvl="0" indent="-342900" algn="l">
              <a:spcBef>
                <a:spcPts val="360"/>
              </a:spcBef>
              <a:spcAft>
                <a:spcPts val="0"/>
              </a:spcAft>
              <a:buSzPts val="1800"/>
              <a:buChar char="›"/>
              <a:defRPr/>
            </a:lvl1pPr>
            <a:lvl2pPr marL="914400" lvl="1" indent="-355600" algn="l">
              <a:lnSpc>
                <a:spcPct val="110000"/>
              </a:lnSpc>
              <a:spcBef>
                <a:spcPts val="600"/>
              </a:spcBef>
              <a:spcAft>
                <a:spcPts val="0"/>
              </a:spcAft>
              <a:buSzPts val="2000"/>
              <a:buChar char="›"/>
              <a:defRPr/>
            </a:lvl2pPr>
            <a:lvl3pPr marL="1371600" lvl="2" indent="-355600" algn="l">
              <a:lnSpc>
                <a:spcPct val="110000"/>
              </a:lnSpc>
              <a:spcBef>
                <a:spcPts val="400"/>
              </a:spcBef>
              <a:spcAft>
                <a:spcPts val="0"/>
              </a:spcAft>
              <a:buSzPts val="2000"/>
              <a:buChar char="›"/>
              <a:defRPr/>
            </a:lvl3pPr>
            <a:lvl4pPr marL="1828800" lvl="3" indent="-355600" algn="l">
              <a:lnSpc>
                <a:spcPct val="110000"/>
              </a:lnSpc>
              <a:spcBef>
                <a:spcPts val="400"/>
              </a:spcBef>
              <a:spcAft>
                <a:spcPts val="0"/>
              </a:spcAft>
              <a:buSzPts val="20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7"/>
          <p:cNvSpPr txBox="1">
            <a:spLocks noGrp="1"/>
          </p:cNvSpPr>
          <p:nvPr>
            <p:ph type="body" idx="2"/>
          </p:nvPr>
        </p:nvSpPr>
        <p:spPr>
          <a:xfrm>
            <a:off x="464399" y="1612592"/>
            <a:ext cx="6345834" cy="420924"/>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SzPts val="2000"/>
              <a:buNone/>
              <a:defRPr sz="2000" b="1" cap="none">
                <a:solidFill>
                  <a:schemeClr val="dk1"/>
                </a:solidFill>
                <a:latin typeface="Arial"/>
                <a:ea typeface="Arial"/>
                <a:cs typeface="Arial"/>
                <a:sym typeface="Arial"/>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360"/>
              </a:spcBef>
              <a:spcAft>
                <a:spcPts val="0"/>
              </a:spcAft>
              <a:buSzPts val="1800"/>
              <a:buChar char="›"/>
              <a:defRPr/>
            </a:lvl3pPr>
            <a:lvl4pPr marL="1828800" lvl="3" indent="-342900" algn="l">
              <a:lnSpc>
                <a:spcPct val="110000"/>
              </a:lnSpc>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17"/>
          <p:cNvSpPr txBox="1">
            <a:spLocks noGrp="1"/>
          </p:cNvSpPr>
          <p:nvPr>
            <p:ph type="title"/>
          </p:nvPr>
        </p:nvSpPr>
        <p:spPr>
          <a:xfrm>
            <a:off x="482600" y="390273"/>
            <a:ext cx="5112512" cy="919912"/>
          </a:xfrm>
          <a:prstGeom prst="rect">
            <a:avLst/>
          </a:prstGeom>
          <a:noFill/>
          <a:ln>
            <a:noFill/>
          </a:ln>
        </p:spPr>
        <p:txBody>
          <a:bodyPr spcFirstLastPara="1" wrap="square" lIns="0" tIns="0" rIns="0" bIns="0" anchor="t" anchorCtr="0">
            <a:noAutofit/>
          </a:bodyPr>
          <a:lstStyle>
            <a:lvl1pPr lvl="0" algn="l">
              <a:lnSpc>
                <a:spcPct val="161111"/>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482600" y="390273"/>
            <a:ext cx="5112512" cy="919912"/>
          </a:xfrm>
          <a:prstGeom prst="rect">
            <a:avLst/>
          </a:prstGeom>
          <a:noFill/>
          <a:ln>
            <a:noFill/>
          </a:ln>
        </p:spPr>
        <p:txBody>
          <a:bodyPr spcFirstLastPara="1" wrap="square" lIns="0" tIns="0" rIns="0" bIns="0" anchor="t" anchorCtr="0">
            <a:noAutofit/>
          </a:bodyPr>
          <a:lstStyle>
            <a:lvl1pPr lvl="0" algn="l">
              <a:lnSpc>
                <a:spcPct val="161111"/>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hank You">
  <p:cSld name="1_Thank You">
    <p:spTree>
      <p:nvGrpSpPr>
        <p:cNvPr id="1" name="Shape 73"/>
        <p:cNvGrpSpPr/>
        <p:nvPr/>
      </p:nvGrpSpPr>
      <p:grpSpPr>
        <a:xfrm>
          <a:off x="0" y="0"/>
          <a:ext cx="0" cy="0"/>
          <a:chOff x="0" y="0"/>
          <a:chExt cx="0" cy="0"/>
        </a:xfrm>
      </p:grpSpPr>
      <p:sp>
        <p:nvSpPr>
          <p:cNvPr id="74" name="Google Shape;74;p19"/>
          <p:cNvSpPr txBox="1">
            <a:spLocks noGrp="1"/>
          </p:cNvSpPr>
          <p:nvPr>
            <p:ph type="ctrTitle"/>
          </p:nvPr>
        </p:nvSpPr>
        <p:spPr>
          <a:xfrm>
            <a:off x="1419532" y="2571324"/>
            <a:ext cx="4309200" cy="758731"/>
          </a:xfrm>
          <a:prstGeom prst="rect">
            <a:avLst/>
          </a:prstGeom>
          <a:noFill/>
          <a:ln>
            <a:noFill/>
          </a:ln>
        </p:spPr>
        <p:txBody>
          <a:bodyPr spcFirstLastPara="1" wrap="square" lIns="0" tIns="0" rIns="0" bIns="0" anchor="t" anchorCtr="0">
            <a:noAutofit/>
          </a:bodyPr>
          <a:lstStyle>
            <a:lvl1pPr lvl="0" algn="l">
              <a:lnSpc>
                <a:spcPct val="103571"/>
              </a:lnSpc>
              <a:spcBef>
                <a:spcPts val="0"/>
              </a:spcBef>
              <a:spcAft>
                <a:spcPts val="0"/>
              </a:spcAft>
              <a:buClr>
                <a:schemeClr val="lt2"/>
              </a:buClr>
              <a:buSzPts val="2800"/>
              <a:buFont typeface="Arial"/>
              <a:buNone/>
              <a:defRPr sz="2800" b="1">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9"/>
          <p:cNvSpPr txBox="1">
            <a:spLocks noGrp="1"/>
          </p:cNvSpPr>
          <p:nvPr>
            <p:ph type="subTitle" idx="1"/>
          </p:nvPr>
        </p:nvSpPr>
        <p:spPr>
          <a:xfrm>
            <a:off x="1419532" y="3477712"/>
            <a:ext cx="2811274" cy="1667494"/>
          </a:xfrm>
          <a:prstGeom prst="rect">
            <a:avLst/>
          </a:prstGeom>
          <a:noFill/>
          <a:ln>
            <a:noFill/>
          </a:ln>
        </p:spPr>
        <p:txBody>
          <a:bodyPr spcFirstLastPara="1" wrap="square" lIns="0" tIns="0" rIns="0" bIns="0" anchor="t" anchorCtr="0">
            <a:noAutofit/>
          </a:bodyPr>
          <a:lstStyle>
            <a:lvl1pPr marR="0" lvl="0" algn="l">
              <a:lnSpc>
                <a:spcPct val="120000"/>
              </a:lnSpc>
              <a:spcBef>
                <a:spcPts val="280"/>
              </a:spcBef>
              <a:spcAft>
                <a:spcPts val="0"/>
              </a:spcAft>
              <a:buClr>
                <a:schemeClr val="dk1"/>
              </a:buClr>
              <a:buSzPts val="1400"/>
              <a:buFont typeface="Arial"/>
              <a:buNone/>
              <a:defRPr sz="1400" b="0">
                <a:solidFill>
                  <a:schemeClr val="dk1"/>
                </a:solidFill>
              </a:defRPr>
            </a:lvl1pPr>
            <a:lvl2pPr lvl="1" algn="ctr">
              <a:lnSpc>
                <a:spcPct val="110000"/>
              </a:lnSpc>
              <a:spcBef>
                <a:spcPts val="400"/>
              </a:spcBef>
              <a:spcAft>
                <a:spcPts val="0"/>
              </a:spcAft>
              <a:buSzPts val="2000"/>
              <a:buNone/>
              <a:defRPr>
                <a:solidFill>
                  <a:srgbClr val="8A8C9D"/>
                </a:solidFill>
              </a:defRPr>
            </a:lvl2pPr>
            <a:lvl3pPr lvl="2" algn="ctr">
              <a:lnSpc>
                <a:spcPct val="110000"/>
              </a:lnSpc>
              <a:spcBef>
                <a:spcPts val="400"/>
              </a:spcBef>
              <a:spcAft>
                <a:spcPts val="0"/>
              </a:spcAft>
              <a:buSzPts val="2000"/>
              <a:buNone/>
              <a:defRPr>
                <a:solidFill>
                  <a:srgbClr val="8A8C9D"/>
                </a:solidFill>
              </a:defRPr>
            </a:lvl3pPr>
            <a:lvl4pPr lvl="3" algn="ctr">
              <a:lnSpc>
                <a:spcPct val="110000"/>
              </a:lnSpc>
              <a:spcBef>
                <a:spcPts val="400"/>
              </a:spcBef>
              <a:spcAft>
                <a:spcPts val="0"/>
              </a:spcAft>
              <a:buSzPts val="2000"/>
              <a:buNone/>
              <a:defRPr>
                <a:solidFill>
                  <a:srgbClr val="8A8C9D"/>
                </a:solidFill>
              </a:defRPr>
            </a:lvl4pPr>
            <a:lvl5pPr lvl="4" algn="ctr">
              <a:spcBef>
                <a:spcPts val="280"/>
              </a:spcBef>
              <a:spcAft>
                <a:spcPts val="0"/>
              </a:spcAft>
              <a:buClr>
                <a:srgbClr val="8A8C9D"/>
              </a:buClr>
              <a:buSzPts val="1400"/>
              <a:buNone/>
              <a:defRPr>
                <a:solidFill>
                  <a:srgbClr val="8A8C9D"/>
                </a:solidFill>
              </a:defRPr>
            </a:lvl5pPr>
            <a:lvl6pPr lvl="5" algn="ctr">
              <a:spcBef>
                <a:spcPts val="400"/>
              </a:spcBef>
              <a:spcAft>
                <a:spcPts val="0"/>
              </a:spcAft>
              <a:buClr>
                <a:srgbClr val="8A8C9D"/>
              </a:buClr>
              <a:buSzPts val="2000"/>
              <a:buNone/>
              <a:defRPr>
                <a:solidFill>
                  <a:srgbClr val="8A8C9D"/>
                </a:solidFill>
              </a:defRPr>
            </a:lvl6pPr>
            <a:lvl7pPr lvl="6" algn="ctr">
              <a:spcBef>
                <a:spcPts val="400"/>
              </a:spcBef>
              <a:spcAft>
                <a:spcPts val="0"/>
              </a:spcAft>
              <a:buClr>
                <a:srgbClr val="8A8C9D"/>
              </a:buClr>
              <a:buSzPts val="2000"/>
              <a:buNone/>
              <a:defRPr>
                <a:solidFill>
                  <a:srgbClr val="8A8C9D"/>
                </a:solidFill>
              </a:defRPr>
            </a:lvl7pPr>
            <a:lvl8pPr lvl="7" algn="ctr">
              <a:spcBef>
                <a:spcPts val="400"/>
              </a:spcBef>
              <a:spcAft>
                <a:spcPts val="0"/>
              </a:spcAft>
              <a:buClr>
                <a:srgbClr val="8A8C9D"/>
              </a:buClr>
              <a:buSzPts val="2000"/>
              <a:buNone/>
              <a:defRPr>
                <a:solidFill>
                  <a:srgbClr val="8A8C9D"/>
                </a:solidFill>
              </a:defRPr>
            </a:lvl8pPr>
            <a:lvl9pPr lvl="8" algn="ctr">
              <a:spcBef>
                <a:spcPts val="400"/>
              </a:spcBef>
              <a:spcAft>
                <a:spcPts val="0"/>
              </a:spcAft>
              <a:buClr>
                <a:srgbClr val="8A8C9D"/>
              </a:buClr>
              <a:buSzPts val="2000"/>
              <a:buNone/>
              <a:defRPr>
                <a:solidFill>
                  <a:srgbClr val="8A8C9D"/>
                </a:solidFill>
              </a:defRPr>
            </a:lvl9pPr>
          </a:lstStyle>
          <a:p>
            <a:endParaRPr/>
          </a:p>
        </p:txBody>
      </p:sp>
      <p:pic>
        <p:nvPicPr>
          <p:cNvPr id="76" name="Google Shape;76;p19"/>
          <p:cNvPicPr preferRelativeResize="0"/>
          <p:nvPr/>
        </p:nvPicPr>
        <p:blipFill rotWithShape="1">
          <a:blip r:embed="rId2">
            <a:alphaModFix/>
          </a:blip>
          <a:srcRect/>
          <a:stretch/>
        </p:blipFill>
        <p:spPr>
          <a:xfrm>
            <a:off x="5266453" y="865496"/>
            <a:ext cx="4978400" cy="6019800"/>
          </a:xfrm>
          <a:prstGeom prst="rect">
            <a:avLst/>
          </a:prstGeom>
          <a:noFill/>
          <a:ln>
            <a:noFill/>
          </a:ln>
        </p:spPr>
      </p:pic>
      <p:sp>
        <p:nvSpPr>
          <p:cNvPr id="77" name="Google Shape;77;p19"/>
          <p:cNvSpPr/>
          <p:nvPr/>
        </p:nvSpPr>
        <p:spPr>
          <a:xfrm>
            <a:off x="6755642" y="136478"/>
            <a:ext cx="2060812" cy="88710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78" name="Google Shape;78;p19"/>
          <p:cNvSpPr/>
          <p:nvPr/>
        </p:nvSpPr>
        <p:spPr>
          <a:xfrm>
            <a:off x="5104263" y="395785"/>
            <a:ext cx="1091821" cy="69603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79"/>
        <p:cNvGrpSpPr/>
        <p:nvPr/>
      </p:nvGrpSpPr>
      <p:grpSpPr>
        <a:xfrm>
          <a:off x="0" y="0"/>
          <a:ext cx="0" cy="0"/>
          <a:chOff x="0" y="0"/>
          <a:chExt cx="0" cy="0"/>
        </a:xfrm>
      </p:grpSpPr>
      <p:sp>
        <p:nvSpPr>
          <p:cNvPr id="80" name="Google Shape;80;p2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Verdana"/>
                <a:ea typeface="Verdana"/>
                <a:cs typeface="Verdana"/>
                <a:sym typeface="Verdana"/>
              </a:defRPr>
            </a:lvl1pPr>
            <a:lvl2pPr marL="0" marR="0" lvl="1" indent="0" algn="l" rtl="0">
              <a:spcBef>
                <a:spcPts val="0"/>
              </a:spcBef>
              <a:buNone/>
              <a:defRPr sz="1800">
                <a:solidFill>
                  <a:schemeClr val="dk1"/>
                </a:solidFill>
                <a:latin typeface="Verdana"/>
                <a:ea typeface="Verdana"/>
                <a:cs typeface="Verdana"/>
                <a:sym typeface="Verdana"/>
              </a:defRPr>
            </a:lvl2pPr>
            <a:lvl3pPr marL="0" marR="0" lvl="2" indent="0" algn="l" rtl="0">
              <a:spcBef>
                <a:spcPts val="0"/>
              </a:spcBef>
              <a:buNone/>
              <a:defRPr sz="1800">
                <a:solidFill>
                  <a:schemeClr val="dk1"/>
                </a:solidFill>
                <a:latin typeface="Verdana"/>
                <a:ea typeface="Verdana"/>
                <a:cs typeface="Verdana"/>
                <a:sym typeface="Verdana"/>
              </a:defRPr>
            </a:lvl3pPr>
            <a:lvl4pPr marL="0" marR="0" lvl="3" indent="0" algn="l" rtl="0">
              <a:spcBef>
                <a:spcPts val="0"/>
              </a:spcBef>
              <a:buNone/>
              <a:defRPr sz="1800">
                <a:solidFill>
                  <a:schemeClr val="dk1"/>
                </a:solidFill>
                <a:latin typeface="Verdana"/>
                <a:ea typeface="Verdana"/>
                <a:cs typeface="Verdana"/>
                <a:sym typeface="Verdana"/>
              </a:defRPr>
            </a:lvl4pPr>
            <a:lvl5pPr marL="0" marR="0" lvl="4" indent="0" algn="l" rtl="0">
              <a:spcBef>
                <a:spcPts val="0"/>
              </a:spcBef>
              <a:buNone/>
              <a:defRPr sz="1800">
                <a:solidFill>
                  <a:schemeClr val="dk1"/>
                </a:solidFill>
                <a:latin typeface="Verdana"/>
                <a:ea typeface="Verdana"/>
                <a:cs typeface="Verdana"/>
                <a:sym typeface="Verdana"/>
              </a:defRPr>
            </a:lvl5pPr>
            <a:lvl6pPr marL="0" marR="0" lvl="5" indent="0" algn="l" rtl="0">
              <a:spcBef>
                <a:spcPts val="0"/>
              </a:spcBef>
              <a:buNone/>
              <a:defRPr sz="1800">
                <a:solidFill>
                  <a:schemeClr val="dk1"/>
                </a:solidFill>
                <a:latin typeface="Verdana"/>
                <a:ea typeface="Verdana"/>
                <a:cs typeface="Verdana"/>
                <a:sym typeface="Verdana"/>
              </a:defRPr>
            </a:lvl6pPr>
            <a:lvl7pPr marL="0" marR="0" lvl="6" indent="0" algn="l" rtl="0">
              <a:spcBef>
                <a:spcPts val="0"/>
              </a:spcBef>
              <a:buNone/>
              <a:defRPr sz="1800">
                <a:solidFill>
                  <a:schemeClr val="dk1"/>
                </a:solidFill>
                <a:latin typeface="Verdana"/>
                <a:ea typeface="Verdana"/>
                <a:cs typeface="Verdana"/>
                <a:sym typeface="Verdana"/>
              </a:defRPr>
            </a:lvl7pPr>
            <a:lvl8pPr marL="0" marR="0" lvl="7" indent="0" algn="l" rtl="0">
              <a:spcBef>
                <a:spcPts val="0"/>
              </a:spcBef>
              <a:buNone/>
              <a:defRPr sz="1800">
                <a:solidFill>
                  <a:schemeClr val="dk1"/>
                </a:solidFill>
                <a:latin typeface="Verdana"/>
                <a:ea typeface="Verdana"/>
                <a:cs typeface="Verdana"/>
                <a:sym typeface="Verdana"/>
              </a:defRPr>
            </a:lvl8pPr>
            <a:lvl9pPr marL="0" marR="0" lvl="8" indent="0" algn="l" rtl="0">
              <a:spcBef>
                <a:spcPts val="0"/>
              </a:spcBef>
              <a:buNone/>
              <a:defRPr sz="1800">
                <a:solidFill>
                  <a:schemeClr val="dk1"/>
                </a:solidFill>
                <a:latin typeface="Verdana"/>
                <a:ea typeface="Verdana"/>
                <a:cs typeface="Verdana"/>
                <a:sym typeface="Verdana"/>
              </a:defRPr>
            </a:lvl9pPr>
          </a:lstStyle>
          <a:p>
            <a:pPr marL="0" lvl="0" indent="0" algn="l" rtl="0">
              <a:spcBef>
                <a:spcPts val="0"/>
              </a:spcBef>
              <a:spcAft>
                <a:spcPts val="0"/>
              </a:spcAft>
              <a:buNone/>
            </a:pPr>
            <a:endParaRPr/>
          </a:p>
        </p:txBody>
      </p:sp>
      <p:sp>
        <p:nvSpPr>
          <p:cNvPr id="81" name="Google Shape;81;p20"/>
          <p:cNvSpPr txBox="1"/>
          <p:nvPr/>
        </p:nvSpPr>
        <p:spPr>
          <a:xfrm>
            <a:off x="7772400" y="6567749"/>
            <a:ext cx="68640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2"/>
                </a:solidFill>
                <a:latin typeface="Verdana"/>
                <a:ea typeface="Verdana"/>
                <a:cs typeface="Verdana"/>
                <a:sym typeface="Verdana"/>
              </a:rPr>
              <a:t>© 215</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6"/>
        <p:cNvGrpSpPr/>
        <p:nvPr/>
      </p:nvGrpSpPr>
      <p:grpSpPr>
        <a:xfrm>
          <a:off x="0" y="0"/>
          <a:ext cx="0" cy="0"/>
          <a:chOff x="0" y="0"/>
          <a:chExt cx="0" cy="0"/>
        </a:xfrm>
      </p:grpSpPr>
      <p:sp>
        <p:nvSpPr>
          <p:cNvPr id="87" name="Google Shape;87;g8820a6bdd7_0_388"/>
          <p:cNvSpPr/>
          <p:nvPr/>
        </p:nvSpPr>
        <p:spPr>
          <a:xfrm flipH="1">
            <a:off x="8246400" y="5661233"/>
            <a:ext cx="897600" cy="11967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g8820a6bdd7_0_388"/>
          <p:cNvSpPr/>
          <p:nvPr/>
        </p:nvSpPr>
        <p:spPr>
          <a:xfrm flipH="1">
            <a:off x="8246400" y="5661167"/>
            <a:ext cx="897600" cy="11967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g8820a6bdd7_0_388"/>
          <p:cNvSpPr txBox="1">
            <a:spLocks noGrp="1"/>
          </p:cNvSpPr>
          <p:nvPr>
            <p:ph type="ctrTitle"/>
          </p:nvPr>
        </p:nvSpPr>
        <p:spPr>
          <a:xfrm>
            <a:off x="390525" y="2425700"/>
            <a:ext cx="8222100" cy="12447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0" name="Google Shape;90;g8820a6bdd7_0_388"/>
          <p:cNvSpPr txBox="1">
            <a:spLocks noGrp="1"/>
          </p:cNvSpPr>
          <p:nvPr>
            <p:ph type="subTitle" idx="1"/>
          </p:nvPr>
        </p:nvSpPr>
        <p:spPr>
          <a:xfrm>
            <a:off x="390525" y="3718840"/>
            <a:ext cx="8222100" cy="5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91" name="Google Shape;91;g8820a6bdd7_0_388"/>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g8820a6bdd7_0_394"/>
          <p:cNvSpPr txBox="1">
            <a:spLocks noGrp="1"/>
          </p:cNvSpPr>
          <p:nvPr>
            <p:ph type="title"/>
          </p:nvPr>
        </p:nvSpPr>
        <p:spPr>
          <a:xfrm>
            <a:off x="460950" y="2753800"/>
            <a:ext cx="8222100" cy="13503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94" name="Google Shape;94;g8820a6bdd7_0_394"/>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g8820a6bdd7_0_397"/>
          <p:cNvSpPr/>
          <p:nvPr/>
        </p:nvSpPr>
        <p:spPr>
          <a:xfrm rot="10800000" flipH="1">
            <a:off x="0" y="2247900"/>
            <a:ext cx="9144000" cy="461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g8820a6bdd7_0_397"/>
          <p:cNvSpPr/>
          <p:nvPr/>
        </p:nvSpPr>
        <p:spPr>
          <a:xfrm>
            <a:off x="0" y="2248000"/>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g8820a6bdd7_0_397"/>
          <p:cNvSpPr txBox="1">
            <a:spLocks noGrp="1"/>
          </p:cNvSpPr>
          <p:nvPr>
            <p:ph type="title"/>
          </p:nvPr>
        </p:nvSpPr>
        <p:spPr>
          <a:xfrm>
            <a:off x="471900" y="984967"/>
            <a:ext cx="8222100" cy="1023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9" name="Google Shape;99;g8820a6bdd7_0_397"/>
          <p:cNvSpPr txBox="1">
            <a:spLocks noGrp="1"/>
          </p:cNvSpPr>
          <p:nvPr>
            <p:ph type="body" idx="1"/>
          </p:nvPr>
        </p:nvSpPr>
        <p:spPr>
          <a:xfrm>
            <a:off x="471900" y="2558767"/>
            <a:ext cx="8222100" cy="36135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0" name="Google Shape;100;g8820a6bdd7_0_397"/>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reaker White">
  <p:cSld name="Breaker White">
    <p:spTree>
      <p:nvGrpSpPr>
        <p:cNvPr id="1" name="Shape 16"/>
        <p:cNvGrpSpPr/>
        <p:nvPr/>
      </p:nvGrpSpPr>
      <p:grpSpPr>
        <a:xfrm>
          <a:off x="0" y="0"/>
          <a:ext cx="0" cy="0"/>
          <a:chOff x="0" y="0"/>
          <a:chExt cx="0" cy="0"/>
        </a:xfrm>
      </p:grpSpPr>
      <p:sp>
        <p:nvSpPr>
          <p:cNvPr id="17" name="Google Shape;17;p6"/>
          <p:cNvSpPr txBox="1">
            <a:spLocks noGrp="1"/>
          </p:cNvSpPr>
          <p:nvPr>
            <p:ph type="body" idx="1"/>
          </p:nvPr>
        </p:nvSpPr>
        <p:spPr>
          <a:xfrm>
            <a:off x="464400" y="1187352"/>
            <a:ext cx="4655821" cy="238835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4000"/>
              <a:buNone/>
              <a:defRPr sz="4000" b="1" cap="none">
                <a:solidFill>
                  <a:schemeClr val="dk1"/>
                </a:solidFill>
                <a:latin typeface="Arial"/>
                <a:ea typeface="Arial"/>
                <a:cs typeface="Arial"/>
                <a:sym typeface="Arial"/>
              </a:defRPr>
            </a:lvl1pPr>
            <a:lvl2pPr marL="914400" lvl="1" indent="-355600" algn="l">
              <a:lnSpc>
                <a:spcPct val="110000"/>
              </a:lnSpc>
              <a:spcBef>
                <a:spcPts val="400"/>
              </a:spcBef>
              <a:spcAft>
                <a:spcPts val="0"/>
              </a:spcAft>
              <a:buSzPts val="2000"/>
              <a:buChar char="›"/>
              <a:defRPr>
                <a:solidFill>
                  <a:schemeClr val="lt1"/>
                </a:solidFill>
              </a:defRPr>
            </a:lvl2pPr>
            <a:lvl3pPr marL="1371600" lvl="2" indent="-355600" algn="l">
              <a:lnSpc>
                <a:spcPct val="110000"/>
              </a:lnSpc>
              <a:spcBef>
                <a:spcPts val="400"/>
              </a:spcBef>
              <a:spcAft>
                <a:spcPts val="0"/>
              </a:spcAft>
              <a:buSzPts val="2000"/>
              <a:buChar char="›"/>
              <a:defRPr>
                <a:solidFill>
                  <a:schemeClr val="lt1"/>
                </a:solidFill>
              </a:defRPr>
            </a:lvl3pPr>
            <a:lvl4pPr marL="1828800" lvl="3" indent="-355600" algn="l">
              <a:lnSpc>
                <a:spcPct val="110000"/>
              </a:lnSpc>
              <a:spcBef>
                <a:spcPts val="400"/>
              </a:spcBef>
              <a:spcAft>
                <a:spcPts val="0"/>
              </a:spcAft>
              <a:buSzPts val="2000"/>
              <a:buChar char="›"/>
              <a:defRPr>
                <a:solidFill>
                  <a:schemeClr val="lt1"/>
                </a:solidFill>
              </a:defRPr>
            </a:lvl4pPr>
            <a:lvl5pPr marL="2286000" lvl="4" indent="-317500" algn="l">
              <a:spcBef>
                <a:spcPts val="280"/>
              </a:spcBef>
              <a:spcAft>
                <a:spcPts val="0"/>
              </a:spcAft>
              <a:buClr>
                <a:schemeClr val="lt1"/>
              </a:buClr>
              <a:buSzPts val="14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6"/>
          <p:cNvSpPr/>
          <p:nvPr/>
        </p:nvSpPr>
        <p:spPr>
          <a:xfrm>
            <a:off x="5104263" y="395785"/>
            <a:ext cx="1091821" cy="69603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9" name="Google Shape;19;p6"/>
          <p:cNvPicPr preferRelativeResize="0"/>
          <p:nvPr/>
        </p:nvPicPr>
        <p:blipFill rotWithShape="1">
          <a:blip r:embed="rId2">
            <a:alphaModFix/>
          </a:blip>
          <a:srcRect/>
          <a:stretch/>
        </p:blipFill>
        <p:spPr>
          <a:xfrm>
            <a:off x="5547885" y="871592"/>
            <a:ext cx="4696968" cy="6013704"/>
          </a:xfrm>
          <a:prstGeom prst="rect">
            <a:avLst/>
          </a:prstGeom>
          <a:noFill/>
          <a:ln>
            <a:noFill/>
          </a:ln>
        </p:spPr>
      </p:pic>
      <p:pic>
        <p:nvPicPr>
          <p:cNvPr id="20" name="Google Shape;20;p6"/>
          <p:cNvPicPr preferRelativeResize="0"/>
          <p:nvPr/>
        </p:nvPicPr>
        <p:blipFill rotWithShape="1">
          <a:blip r:embed="rId3">
            <a:alphaModFix/>
          </a:blip>
          <a:srcRect/>
          <a:stretch/>
        </p:blipFill>
        <p:spPr>
          <a:xfrm>
            <a:off x="5266453" y="865496"/>
            <a:ext cx="4978400" cy="6019800"/>
          </a:xfrm>
          <a:prstGeom prst="rect">
            <a:avLst/>
          </a:prstGeom>
          <a:noFill/>
          <a:ln>
            <a:noFill/>
          </a:ln>
        </p:spPr>
      </p:pic>
      <p:sp>
        <p:nvSpPr>
          <p:cNvPr id="21" name="Google Shape;21;p6"/>
          <p:cNvSpPr/>
          <p:nvPr/>
        </p:nvSpPr>
        <p:spPr>
          <a:xfrm>
            <a:off x="5104263" y="395785"/>
            <a:ext cx="1091821" cy="69603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1"/>
        <p:cNvGrpSpPr/>
        <p:nvPr/>
      </p:nvGrpSpPr>
      <p:grpSpPr>
        <a:xfrm>
          <a:off x="0" y="0"/>
          <a:ext cx="0" cy="0"/>
          <a:chOff x="0" y="0"/>
          <a:chExt cx="0" cy="0"/>
        </a:xfrm>
      </p:grpSpPr>
      <p:sp>
        <p:nvSpPr>
          <p:cNvPr id="102" name="Google Shape;102;g8820a6bdd7_0_403"/>
          <p:cNvSpPr/>
          <p:nvPr/>
        </p:nvSpPr>
        <p:spPr>
          <a:xfrm rot="10800000" flipH="1">
            <a:off x="0" y="2247900"/>
            <a:ext cx="9144000" cy="461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g8820a6bdd7_0_403"/>
          <p:cNvSpPr/>
          <p:nvPr/>
        </p:nvSpPr>
        <p:spPr>
          <a:xfrm>
            <a:off x="0" y="2248000"/>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g8820a6bdd7_0_403"/>
          <p:cNvSpPr txBox="1">
            <a:spLocks noGrp="1"/>
          </p:cNvSpPr>
          <p:nvPr>
            <p:ph type="title"/>
          </p:nvPr>
        </p:nvSpPr>
        <p:spPr>
          <a:xfrm>
            <a:off x="471900" y="984967"/>
            <a:ext cx="8222100" cy="1023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5" name="Google Shape;105;g8820a6bdd7_0_403"/>
          <p:cNvSpPr txBox="1">
            <a:spLocks noGrp="1"/>
          </p:cNvSpPr>
          <p:nvPr>
            <p:ph type="body" idx="1"/>
          </p:nvPr>
        </p:nvSpPr>
        <p:spPr>
          <a:xfrm>
            <a:off x="471900" y="2558767"/>
            <a:ext cx="3999900" cy="3613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6" name="Google Shape;106;g8820a6bdd7_0_403"/>
          <p:cNvSpPr txBox="1">
            <a:spLocks noGrp="1"/>
          </p:cNvSpPr>
          <p:nvPr>
            <p:ph type="body" idx="2"/>
          </p:nvPr>
        </p:nvSpPr>
        <p:spPr>
          <a:xfrm>
            <a:off x="4694250" y="2558767"/>
            <a:ext cx="3999900" cy="3613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07" name="Google Shape;107;g8820a6bdd7_0_403"/>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g8820a6bdd7_0_410"/>
          <p:cNvSpPr/>
          <p:nvPr/>
        </p:nvSpPr>
        <p:spPr>
          <a:xfrm rot="10800000" flipH="1">
            <a:off x="0" y="875100"/>
            <a:ext cx="9144000" cy="5982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g8820a6bdd7_0_410"/>
          <p:cNvSpPr/>
          <p:nvPr/>
        </p:nvSpPr>
        <p:spPr>
          <a:xfrm>
            <a:off x="0" y="875133"/>
            <a:ext cx="9144000" cy="1449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g8820a6bdd7_0_410"/>
          <p:cNvSpPr txBox="1">
            <a:spLocks noGrp="1"/>
          </p:cNvSpPr>
          <p:nvPr>
            <p:ph type="title"/>
          </p:nvPr>
        </p:nvSpPr>
        <p:spPr>
          <a:xfrm>
            <a:off x="98250" y="21800"/>
            <a:ext cx="8826600" cy="803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2" name="Google Shape;112;g8820a6bdd7_0_410"/>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3"/>
        <p:cNvGrpSpPr/>
        <p:nvPr/>
      </p:nvGrpSpPr>
      <p:grpSpPr>
        <a:xfrm>
          <a:off x="0" y="0"/>
          <a:ext cx="0" cy="0"/>
          <a:chOff x="0" y="0"/>
          <a:chExt cx="0" cy="0"/>
        </a:xfrm>
      </p:grpSpPr>
      <p:sp>
        <p:nvSpPr>
          <p:cNvPr id="114" name="Google Shape;114;g8820a6bdd7_0_415"/>
          <p:cNvSpPr txBox="1"/>
          <p:nvPr/>
        </p:nvSpPr>
        <p:spPr>
          <a:xfrm rot="10800000" flipH="1">
            <a:off x="3276600" y="33"/>
            <a:ext cx="58674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8820a6bdd7_0_415"/>
          <p:cNvSpPr/>
          <p:nvPr/>
        </p:nvSpPr>
        <p:spPr>
          <a:xfrm rot="-5400000">
            <a:off x="-98100" y="3374700"/>
            <a:ext cx="6858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g8820a6bdd7_0_415"/>
          <p:cNvSpPr txBox="1">
            <a:spLocks noGrp="1"/>
          </p:cNvSpPr>
          <p:nvPr>
            <p:ph type="title"/>
          </p:nvPr>
        </p:nvSpPr>
        <p:spPr>
          <a:xfrm>
            <a:off x="226078" y="477067"/>
            <a:ext cx="2808000" cy="1271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7" name="Google Shape;117;g8820a6bdd7_0_415"/>
          <p:cNvSpPr txBox="1">
            <a:spLocks noGrp="1"/>
          </p:cNvSpPr>
          <p:nvPr>
            <p:ph type="body" idx="1"/>
          </p:nvPr>
        </p:nvSpPr>
        <p:spPr>
          <a:xfrm>
            <a:off x="226075" y="1954400"/>
            <a:ext cx="2808000" cy="4218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118" name="Google Shape;118;g8820a6bdd7_0_415"/>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9"/>
        <p:cNvGrpSpPr/>
        <p:nvPr/>
      </p:nvGrpSpPr>
      <p:grpSpPr>
        <a:xfrm>
          <a:off x="0" y="0"/>
          <a:ext cx="0" cy="0"/>
          <a:chOff x="0" y="0"/>
          <a:chExt cx="0" cy="0"/>
        </a:xfrm>
      </p:grpSpPr>
      <p:sp>
        <p:nvSpPr>
          <p:cNvPr id="120" name="Google Shape;120;g8820a6bdd7_0_421"/>
          <p:cNvSpPr txBox="1">
            <a:spLocks noGrp="1"/>
          </p:cNvSpPr>
          <p:nvPr>
            <p:ph type="title"/>
          </p:nvPr>
        </p:nvSpPr>
        <p:spPr>
          <a:xfrm>
            <a:off x="490250" y="651000"/>
            <a:ext cx="62271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21" name="Google Shape;121;g8820a6bdd7_0_421"/>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2"/>
        <p:cNvGrpSpPr/>
        <p:nvPr/>
      </p:nvGrpSpPr>
      <p:grpSpPr>
        <a:xfrm>
          <a:off x="0" y="0"/>
          <a:ext cx="0" cy="0"/>
          <a:chOff x="0" y="0"/>
          <a:chExt cx="0" cy="0"/>
        </a:xfrm>
      </p:grpSpPr>
      <p:sp>
        <p:nvSpPr>
          <p:cNvPr id="123" name="Google Shape;123;g8820a6bdd7_0_424"/>
          <p:cNvSpPr/>
          <p:nvPr/>
        </p:nvSpPr>
        <p:spPr>
          <a:xfrm flipH="1">
            <a:off x="0" y="0"/>
            <a:ext cx="45720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g8820a6bdd7_0_424"/>
          <p:cNvSpPr/>
          <p:nvPr/>
        </p:nvSpPr>
        <p:spPr>
          <a:xfrm rot="5400000">
            <a:off x="1089325" y="3375050"/>
            <a:ext cx="68571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g8820a6bdd7_0_424"/>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126" name="Google Shape;126;g8820a6bdd7_0_424"/>
          <p:cNvSpPr txBox="1">
            <a:spLocks noGrp="1"/>
          </p:cNvSpPr>
          <p:nvPr>
            <p:ph type="subTitle" idx="1"/>
          </p:nvPr>
        </p:nvSpPr>
        <p:spPr>
          <a:xfrm>
            <a:off x="265500" y="3705956"/>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7" name="Google Shape;127;g8820a6bdd7_0_424"/>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28" name="Google Shape;128;g8820a6bdd7_0_424"/>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9"/>
        <p:cNvGrpSpPr/>
        <p:nvPr/>
      </p:nvGrpSpPr>
      <p:grpSpPr>
        <a:xfrm>
          <a:off x="0" y="0"/>
          <a:ext cx="0" cy="0"/>
          <a:chOff x="0" y="0"/>
          <a:chExt cx="0" cy="0"/>
        </a:xfrm>
      </p:grpSpPr>
      <p:sp>
        <p:nvSpPr>
          <p:cNvPr id="130" name="Google Shape;130;g8820a6bdd7_0_431"/>
          <p:cNvSpPr txBox="1"/>
          <p:nvPr/>
        </p:nvSpPr>
        <p:spPr>
          <a:xfrm rot="10800000" flipH="1">
            <a:off x="0" y="-100"/>
            <a:ext cx="9144000" cy="6261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g8820a6bdd7_0_431"/>
          <p:cNvSpPr/>
          <p:nvPr/>
        </p:nvSpPr>
        <p:spPr>
          <a:xfrm rot="10800000" flipH="1">
            <a:off x="0" y="6163733"/>
            <a:ext cx="9144000" cy="987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g8820a6bdd7_0_431"/>
          <p:cNvSpPr txBox="1">
            <a:spLocks noGrp="1"/>
          </p:cNvSpPr>
          <p:nvPr>
            <p:ph type="body" idx="1"/>
          </p:nvPr>
        </p:nvSpPr>
        <p:spPr>
          <a:xfrm>
            <a:off x="57150" y="6262433"/>
            <a:ext cx="8382000" cy="5955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133" name="Google Shape;133;g8820a6bdd7_0_431"/>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134"/>
        <p:cNvGrpSpPr/>
        <p:nvPr/>
      </p:nvGrpSpPr>
      <p:grpSpPr>
        <a:xfrm>
          <a:off x="0" y="0"/>
          <a:ext cx="0" cy="0"/>
          <a:chOff x="0" y="0"/>
          <a:chExt cx="0" cy="0"/>
        </a:xfrm>
      </p:grpSpPr>
      <p:sp>
        <p:nvSpPr>
          <p:cNvPr id="135" name="Google Shape;135;g8820a6bdd7_0_436"/>
          <p:cNvSpPr txBox="1">
            <a:spLocks noGrp="1"/>
          </p:cNvSpPr>
          <p:nvPr>
            <p:ph type="title" hasCustomPrompt="1"/>
          </p:nvPr>
        </p:nvSpPr>
        <p:spPr>
          <a:xfrm>
            <a:off x="475500" y="1678033"/>
            <a:ext cx="82221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36" name="Google Shape;136;g8820a6bdd7_0_436"/>
          <p:cNvSpPr txBox="1">
            <a:spLocks noGrp="1"/>
          </p:cNvSpPr>
          <p:nvPr>
            <p:ph type="body" idx="1"/>
          </p:nvPr>
        </p:nvSpPr>
        <p:spPr>
          <a:xfrm>
            <a:off x="475500" y="4406167"/>
            <a:ext cx="82221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37" name="Google Shape;137;g8820a6bdd7_0_436"/>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38"/>
        <p:cNvGrpSpPr/>
        <p:nvPr/>
      </p:nvGrpSpPr>
      <p:grpSpPr>
        <a:xfrm>
          <a:off x="0" y="0"/>
          <a:ext cx="0" cy="0"/>
          <a:chOff x="0" y="0"/>
          <a:chExt cx="0" cy="0"/>
        </a:xfrm>
      </p:grpSpPr>
      <p:sp>
        <p:nvSpPr>
          <p:cNvPr id="139" name="Google Shape;139;g8820a6bdd7_0_440"/>
          <p:cNvSpPr txBox="1">
            <a:spLocks noGrp="1"/>
          </p:cNvSpPr>
          <p:nvPr>
            <p:ph type="sldNum" idx="12"/>
          </p:nvPr>
        </p:nvSpPr>
        <p:spPr>
          <a:xfrm>
            <a:off x="8523541" y="6260831"/>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22"/>
        <p:cNvGrpSpPr/>
        <p:nvPr/>
      </p:nvGrpSpPr>
      <p:grpSpPr>
        <a:xfrm>
          <a:off x="0" y="0"/>
          <a:ext cx="0" cy="0"/>
          <a:chOff x="0" y="0"/>
          <a:chExt cx="0" cy="0"/>
        </a:xfrm>
      </p:grpSpPr>
      <p:sp>
        <p:nvSpPr>
          <p:cNvPr id="23" name="Google Shape;23;p7"/>
          <p:cNvSpPr txBox="1">
            <a:spLocks noGrp="1"/>
          </p:cNvSpPr>
          <p:nvPr>
            <p:ph type="ctrTitle"/>
          </p:nvPr>
        </p:nvSpPr>
        <p:spPr>
          <a:xfrm>
            <a:off x="1419532" y="2571324"/>
            <a:ext cx="4309200" cy="758731"/>
          </a:xfrm>
          <a:prstGeom prst="rect">
            <a:avLst/>
          </a:prstGeom>
          <a:noFill/>
          <a:ln>
            <a:noFill/>
          </a:ln>
        </p:spPr>
        <p:txBody>
          <a:bodyPr spcFirstLastPara="1" wrap="square" lIns="0" tIns="0" rIns="0" bIns="0" anchor="t" anchorCtr="0">
            <a:noAutofit/>
          </a:bodyPr>
          <a:lstStyle>
            <a:lvl1pPr lvl="0" algn="l">
              <a:lnSpc>
                <a:spcPct val="103571"/>
              </a:lnSpc>
              <a:spcBef>
                <a:spcPts val="0"/>
              </a:spcBef>
              <a:spcAft>
                <a:spcPts val="0"/>
              </a:spcAft>
              <a:buClr>
                <a:schemeClr val="lt2"/>
              </a:buClr>
              <a:buSzPts val="2800"/>
              <a:buFont typeface="Arial"/>
              <a:buNone/>
              <a:defRPr sz="2800" b="1">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7"/>
          <p:cNvSpPr txBox="1">
            <a:spLocks noGrp="1"/>
          </p:cNvSpPr>
          <p:nvPr>
            <p:ph type="subTitle" idx="1"/>
          </p:nvPr>
        </p:nvSpPr>
        <p:spPr>
          <a:xfrm>
            <a:off x="1419532" y="3477712"/>
            <a:ext cx="2811274" cy="1667494"/>
          </a:xfrm>
          <a:prstGeom prst="rect">
            <a:avLst/>
          </a:prstGeom>
          <a:noFill/>
          <a:ln>
            <a:noFill/>
          </a:ln>
        </p:spPr>
        <p:txBody>
          <a:bodyPr spcFirstLastPara="1" wrap="square" lIns="0" tIns="0" rIns="0" bIns="0" anchor="t" anchorCtr="0">
            <a:noAutofit/>
          </a:bodyPr>
          <a:lstStyle>
            <a:lvl1pPr marR="0" lvl="0" algn="l">
              <a:lnSpc>
                <a:spcPct val="120000"/>
              </a:lnSpc>
              <a:spcBef>
                <a:spcPts val="280"/>
              </a:spcBef>
              <a:spcAft>
                <a:spcPts val="0"/>
              </a:spcAft>
              <a:buClr>
                <a:schemeClr val="dk1"/>
              </a:buClr>
              <a:buSzPts val="1400"/>
              <a:buFont typeface="Arial"/>
              <a:buNone/>
              <a:defRPr sz="1400" b="0">
                <a:solidFill>
                  <a:schemeClr val="dk1"/>
                </a:solidFill>
              </a:defRPr>
            </a:lvl1pPr>
            <a:lvl2pPr lvl="1" algn="ctr">
              <a:lnSpc>
                <a:spcPct val="110000"/>
              </a:lnSpc>
              <a:spcBef>
                <a:spcPts val="400"/>
              </a:spcBef>
              <a:spcAft>
                <a:spcPts val="0"/>
              </a:spcAft>
              <a:buSzPts val="2000"/>
              <a:buNone/>
              <a:defRPr>
                <a:solidFill>
                  <a:srgbClr val="8A8C9D"/>
                </a:solidFill>
              </a:defRPr>
            </a:lvl2pPr>
            <a:lvl3pPr lvl="2" algn="ctr">
              <a:lnSpc>
                <a:spcPct val="110000"/>
              </a:lnSpc>
              <a:spcBef>
                <a:spcPts val="400"/>
              </a:spcBef>
              <a:spcAft>
                <a:spcPts val="0"/>
              </a:spcAft>
              <a:buSzPts val="2000"/>
              <a:buNone/>
              <a:defRPr>
                <a:solidFill>
                  <a:srgbClr val="8A8C9D"/>
                </a:solidFill>
              </a:defRPr>
            </a:lvl3pPr>
            <a:lvl4pPr lvl="3" algn="ctr">
              <a:lnSpc>
                <a:spcPct val="110000"/>
              </a:lnSpc>
              <a:spcBef>
                <a:spcPts val="400"/>
              </a:spcBef>
              <a:spcAft>
                <a:spcPts val="0"/>
              </a:spcAft>
              <a:buSzPts val="2000"/>
              <a:buNone/>
              <a:defRPr>
                <a:solidFill>
                  <a:srgbClr val="8A8C9D"/>
                </a:solidFill>
              </a:defRPr>
            </a:lvl4pPr>
            <a:lvl5pPr lvl="4" algn="ctr">
              <a:spcBef>
                <a:spcPts val="280"/>
              </a:spcBef>
              <a:spcAft>
                <a:spcPts val="0"/>
              </a:spcAft>
              <a:buClr>
                <a:srgbClr val="8A8C9D"/>
              </a:buClr>
              <a:buSzPts val="1400"/>
              <a:buNone/>
              <a:defRPr>
                <a:solidFill>
                  <a:srgbClr val="8A8C9D"/>
                </a:solidFill>
              </a:defRPr>
            </a:lvl5pPr>
            <a:lvl6pPr lvl="5" algn="ctr">
              <a:spcBef>
                <a:spcPts val="400"/>
              </a:spcBef>
              <a:spcAft>
                <a:spcPts val="0"/>
              </a:spcAft>
              <a:buClr>
                <a:srgbClr val="8A8C9D"/>
              </a:buClr>
              <a:buSzPts val="2000"/>
              <a:buNone/>
              <a:defRPr>
                <a:solidFill>
                  <a:srgbClr val="8A8C9D"/>
                </a:solidFill>
              </a:defRPr>
            </a:lvl6pPr>
            <a:lvl7pPr lvl="6" algn="ctr">
              <a:spcBef>
                <a:spcPts val="400"/>
              </a:spcBef>
              <a:spcAft>
                <a:spcPts val="0"/>
              </a:spcAft>
              <a:buClr>
                <a:srgbClr val="8A8C9D"/>
              </a:buClr>
              <a:buSzPts val="2000"/>
              <a:buNone/>
              <a:defRPr>
                <a:solidFill>
                  <a:srgbClr val="8A8C9D"/>
                </a:solidFill>
              </a:defRPr>
            </a:lvl7pPr>
            <a:lvl8pPr lvl="7" algn="ctr">
              <a:spcBef>
                <a:spcPts val="400"/>
              </a:spcBef>
              <a:spcAft>
                <a:spcPts val="0"/>
              </a:spcAft>
              <a:buClr>
                <a:srgbClr val="8A8C9D"/>
              </a:buClr>
              <a:buSzPts val="2000"/>
              <a:buNone/>
              <a:defRPr>
                <a:solidFill>
                  <a:srgbClr val="8A8C9D"/>
                </a:solidFill>
              </a:defRPr>
            </a:lvl8pPr>
            <a:lvl9pPr lvl="8" algn="ctr">
              <a:spcBef>
                <a:spcPts val="400"/>
              </a:spcBef>
              <a:spcAft>
                <a:spcPts val="0"/>
              </a:spcAft>
              <a:buClr>
                <a:srgbClr val="8A8C9D"/>
              </a:buClr>
              <a:buSzPts val="2000"/>
              <a:buNone/>
              <a:defRPr>
                <a:solidFill>
                  <a:srgbClr val="8A8C9D"/>
                </a:solidFill>
              </a:defRPr>
            </a:lvl9pPr>
          </a:lstStyle>
          <a:p>
            <a:endParaRPr/>
          </a:p>
        </p:txBody>
      </p:sp>
      <p:pic>
        <p:nvPicPr>
          <p:cNvPr id="25" name="Google Shape;25;p7"/>
          <p:cNvPicPr preferRelativeResize="0"/>
          <p:nvPr/>
        </p:nvPicPr>
        <p:blipFill rotWithShape="1">
          <a:blip r:embed="rId2">
            <a:alphaModFix/>
          </a:blip>
          <a:srcRect/>
          <a:stretch/>
        </p:blipFill>
        <p:spPr>
          <a:xfrm>
            <a:off x="463882" y="573206"/>
            <a:ext cx="2746466" cy="884302"/>
          </a:xfrm>
          <a:prstGeom prst="rect">
            <a:avLst/>
          </a:prstGeom>
          <a:noFill/>
          <a:ln>
            <a:noFill/>
          </a:ln>
        </p:spPr>
      </p:pic>
      <p:sp>
        <p:nvSpPr>
          <p:cNvPr id="26" name="Google Shape;26;p7"/>
          <p:cNvSpPr/>
          <p:nvPr/>
        </p:nvSpPr>
        <p:spPr>
          <a:xfrm>
            <a:off x="6755642" y="136478"/>
            <a:ext cx="2060812" cy="88710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27" name="Google Shape;27;p7"/>
          <p:cNvSpPr/>
          <p:nvPr/>
        </p:nvSpPr>
        <p:spPr>
          <a:xfrm>
            <a:off x="5104263" y="395785"/>
            <a:ext cx="1091821" cy="69603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pic>
        <p:nvPicPr>
          <p:cNvPr id="28" name="Google Shape;28;p7"/>
          <p:cNvPicPr preferRelativeResize="0"/>
          <p:nvPr/>
        </p:nvPicPr>
        <p:blipFill rotWithShape="1">
          <a:blip r:embed="rId3">
            <a:alphaModFix/>
          </a:blip>
          <a:srcRect/>
          <a:stretch/>
        </p:blipFill>
        <p:spPr>
          <a:xfrm>
            <a:off x="5547885" y="871592"/>
            <a:ext cx="4696968" cy="6013704"/>
          </a:xfrm>
          <a:prstGeom prst="rect">
            <a:avLst/>
          </a:prstGeom>
          <a:noFill/>
          <a:ln>
            <a:noFill/>
          </a:ln>
        </p:spPr>
      </p:pic>
      <p:pic>
        <p:nvPicPr>
          <p:cNvPr id="29" name="Google Shape;29;p7"/>
          <p:cNvPicPr preferRelativeResize="0"/>
          <p:nvPr/>
        </p:nvPicPr>
        <p:blipFill rotWithShape="1">
          <a:blip r:embed="rId4">
            <a:alphaModFix/>
          </a:blip>
          <a:srcRect/>
          <a:stretch/>
        </p:blipFill>
        <p:spPr>
          <a:xfrm>
            <a:off x="5266453" y="865496"/>
            <a:ext cx="4978400" cy="6019800"/>
          </a:xfrm>
          <a:prstGeom prst="rect">
            <a:avLst/>
          </a:prstGeom>
          <a:noFill/>
          <a:ln>
            <a:noFill/>
          </a:ln>
        </p:spPr>
      </p:pic>
      <p:sp>
        <p:nvSpPr>
          <p:cNvPr id="30" name="Google Shape;30;p7"/>
          <p:cNvSpPr/>
          <p:nvPr/>
        </p:nvSpPr>
        <p:spPr>
          <a:xfrm>
            <a:off x="6755642" y="136478"/>
            <a:ext cx="2060812" cy="88710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31" name="Google Shape;31;p7"/>
          <p:cNvSpPr/>
          <p:nvPr/>
        </p:nvSpPr>
        <p:spPr>
          <a:xfrm>
            <a:off x="5104263" y="395785"/>
            <a:ext cx="1091821" cy="69603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with Photo and Content">
  <p:cSld name="Title with Photo and Content">
    <p:spTree>
      <p:nvGrpSpPr>
        <p:cNvPr id="1" name="Shape 32"/>
        <p:cNvGrpSpPr/>
        <p:nvPr/>
      </p:nvGrpSpPr>
      <p:grpSpPr>
        <a:xfrm>
          <a:off x="0" y="0"/>
          <a:ext cx="0" cy="0"/>
          <a:chOff x="0" y="0"/>
          <a:chExt cx="0" cy="0"/>
        </a:xfrm>
      </p:grpSpPr>
      <p:sp>
        <p:nvSpPr>
          <p:cNvPr id="33" name="Google Shape;33;p8"/>
          <p:cNvSpPr txBox="1">
            <a:spLocks noGrp="1"/>
          </p:cNvSpPr>
          <p:nvPr>
            <p:ph type="body" idx="1"/>
          </p:nvPr>
        </p:nvSpPr>
        <p:spPr>
          <a:xfrm>
            <a:off x="482600" y="2093259"/>
            <a:ext cx="4389651" cy="2743200"/>
          </a:xfrm>
          <a:prstGeom prst="rect">
            <a:avLst/>
          </a:prstGeom>
          <a:noFill/>
          <a:ln>
            <a:noFill/>
          </a:ln>
        </p:spPr>
        <p:txBody>
          <a:bodyPr spcFirstLastPara="1" wrap="square" lIns="0" tIns="0" rIns="0" bIns="0" anchor="t" anchorCtr="0">
            <a:noAutofit/>
          </a:bodyPr>
          <a:lstStyle>
            <a:lvl1pPr marL="457200" lvl="0" indent="-355600" algn="l">
              <a:spcBef>
                <a:spcPts val="400"/>
              </a:spcBef>
              <a:spcAft>
                <a:spcPts val="0"/>
              </a:spcAft>
              <a:buSzPts val="2000"/>
              <a:buChar char="›"/>
              <a:defRPr b="0"/>
            </a:lvl1pPr>
            <a:lvl2pPr marL="914400" lvl="1" indent="-355600" algn="l">
              <a:lnSpc>
                <a:spcPct val="110000"/>
              </a:lnSpc>
              <a:spcBef>
                <a:spcPts val="600"/>
              </a:spcBef>
              <a:spcAft>
                <a:spcPts val="0"/>
              </a:spcAft>
              <a:buSzPts val="2000"/>
              <a:buChar char="›"/>
              <a:defRPr b="0"/>
            </a:lvl2pPr>
            <a:lvl3pPr marL="1371600" lvl="2" indent="-355600" algn="l">
              <a:lnSpc>
                <a:spcPct val="110000"/>
              </a:lnSpc>
              <a:spcBef>
                <a:spcPts val="400"/>
              </a:spcBef>
              <a:spcAft>
                <a:spcPts val="0"/>
              </a:spcAft>
              <a:buSzPts val="2000"/>
              <a:buChar char="›"/>
              <a:defRPr b="0"/>
            </a:lvl3pPr>
            <a:lvl4pPr marL="1828800" lvl="3" indent="-355600" algn="l">
              <a:lnSpc>
                <a:spcPct val="110000"/>
              </a:lnSpc>
              <a:spcBef>
                <a:spcPts val="400"/>
              </a:spcBef>
              <a:spcAft>
                <a:spcPts val="0"/>
              </a:spcAft>
              <a:buSzPts val="2000"/>
              <a:buChar char="›"/>
              <a:defRPr b="0"/>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8"/>
          <p:cNvSpPr txBox="1">
            <a:spLocks noGrp="1"/>
          </p:cNvSpPr>
          <p:nvPr>
            <p:ph type="title"/>
          </p:nvPr>
        </p:nvSpPr>
        <p:spPr>
          <a:xfrm>
            <a:off x="482600" y="390273"/>
            <a:ext cx="5112512" cy="919912"/>
          </a:xfrm>
          <a:prstGeom prst="rect">
            <a:avLst/>
          </a:prstGeom>
          <a:noFill/>
          <a:ln>
            <a:noFill/>
          </a:ln>
        </p:spPr>
        <p:txBody>
          <a:bodyPr spcFirstLastPara="1" wrap="square" lIns="0" tIns="0" rIns="0" bIns="0" anchor="t" anchorCtr="0">
            <a:noAutofit/>
          </a:bodyPr>
          <a:lstStyle>
            <a:lvl1pPr lvl="0" algn="l">
              <a:lnSpc>
                <a:spcPct val="161111"/>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txBox="1">
            <a:spLocks noGrp="1"/>
          </p:cNvSpPr>
          <p:nvPr>
            <p:ph type="body" idx="2"/>
          </p:nvPr>
        </p:nvSpPr>
        <p:spPr>
          <a:xfrm>
            <a:off x="464399" y="1612592"/>
            <a:ext cx="4407852" cy="420924"/>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SzPts val="2000"/>
              <a:buNone/>
              <a:defRPr sz="2000" b="1" cap="none">
                <a:solidFill>
                  <a:schemeClr val="dk1"/>
                </a:solidFill>
                <a:latin typeface="Arial"/>
                <a:ea typeface="Arial"/>
                <a:cs typeface="Arial"/>
                <a:sym typeface="Arial"/>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360"/>
              </a:spcBef>
              <a:spcAft>
                <a:spcPts val="0"/>
              </a:spcAft>
              <a:buSzPts val="1800"/>
              <a:buChar char="›"/>
              <a:defRPr/>
            </a:lvl3pPr>
            <a:lvl4pPr marL="1828800" lvl="3" indent="-342900" algn="l">
              <a:lnSpc>
                <a:spcPct val="110000"/>
              </a:lnSpc>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8"/>
          <p:cNvSpPr>
            <a:spLocks noGrp="1"/>
          </p:cNvSpPr>
          <p:nvPr>
            <p:ph type="pic" idx="3"/>
          </p:nvPr>
        </p:nvSpPr>
        <p:spPr>
          <a:xfrm>
            <a:off x="5595112" y="1612900"/>
            <a:ext cx="3124200" cy="3122613"/>
          </a:xfrm>
          <a:prstGeom prst="rect">
            <a:avLst/>
          </a:prstGeom>
          <a:noFill/>
          <a:ln>
            <a:noFill/>
          </a:ln>
        </p:spPr>
        <p:txBody>
          <a:bodyPr spcFirstLastPara="1" wrap="square" lIns="0" tIns="0" rIns="0" bIns="0" anchor="t" anchorCtr="0">
            <a:noAutofit/>
          </a:bodyPr>
          <a:lstStyle>
            <a:lvl1pPr marR="0" lvl="0" algn="l" rtl="0">
              <a:spcBef>
                <a:spcPts val="400"/>
              </a:spcBef>
              <a:spcAft>
                <a:spcPts val="0"/>
              </a:spcAft>
              <a:buClr>
                <a:schemeClr val="lt2"/>
              </a:buClr>
              <a:buSzPts val="2000"/>
              <a:buFont typeface="Arial"/>
              <a:buNone/>
              <a:defRPr sz="2000" b="0" i="0" u="none" strike="noStrike" cap="none">
                <a:solidFill>
                  <a:srgbClr val="222E64"/>
                </a:solidFill>
                <a:latin typeface="Arial"/>
                <a:ea typeface="Arial"/>
                <a:cs typeface="Arial"/>
                <a:sym typeface="Arial"/>
              </a:defRPr>
            </a:lvl1pPr>
            <a:lvl2pPr marR="0" lvl="1" algn="l" rtl="0">
              <a:lnSpc>
                <a:spcPct val="110000"/>
              </a:lnSpc>
              <a:spcBef>
                <a:spcPts val="600"/>
              </a:spcBef>
              <a:spcAft>
                <a:spcPts val="0"/>
              </a:spcAft>
              <a:buClr>
                <a:schemeClr val="lt2"/>
              </a:buClr>
              <a:buSzPts val="2000"/>
              <a:buFont typeface="Arial"/>
              <a:buChar char="›"/>
              <a:defRPr sz="2000" b="0" i="0" u="none" strike="noStrike" cap="none">
                <a:solidFill>
                  <a:srgbClr val="222E64"/>
                </a:solidFill>
                <a:latin typeface="Arial"/>
                <a:ea typeface="Arial"/>
                <a:cs typeface="Arial"/>
                <a:sym typeface="Arial"/>
              </a:defRPr>
            </a:lvl2pPr>
            <a:lvl3pPr marR="0" lvl="2" algn="l" rtl="0">
              <a:lnSpc>
                <a:spcPct val="110000"/>
              </a:lnSpc>
              <a:spcBef>
                <a:spcPts val="400"/>
              </a:spcBef>
              <a:spcAft>
                <a:spcPts val="0"/>
              </a:spcAft>
              <a:buClr>
                <a:schemeClr val="lt2"/>
              </a:buClr>
              <a:buSzPts val="2000"/>
              <a:buFont typeface="Arial"/>
              <a:buChar char="›"/>
              <a:defRPr sz="2000" b="0" i="0" u="none" strike="noStrike" cap="none">
                <a:solidFill>
                  <a:srgbClr val="222E64"/>
                </a:solidFill>
                <a:latin typeface="Arial"/>
                <a:ea typeface="Arial"/>
                <a:cs typeface="Arial"/>
                <a:sym typeface="Arial"/>
              </a:defRPr>
            </a:lvl3pPr>
            <a:lvl4pPr marR="0" lvl="3" algn="l" rtl="0">
              <a:lnSpc>
                <a:spcPct val="110000"/>
              </a:lnSpc>
              <a:spcBef>
                <a:spcPts val="400"/>
              </a:spcBef>
              <a:spcAft>
                <a:spcPts val="0"/>
              </a:spcAft>
              <a:buClr>
                <a:schemeClr val="lt2"/>
              </a:buClr>
              <a:buSzPts val="2000"/>
              <a:buFont typeface="Arial"/>
              <a:buChar char="›"/>
              <a:defRPr sz="2000" b="0" i="0" u="none" strike="noStrike" cap="none">
                <a:solidFill>
                  <a:srgbClr val="222E64"/>
                </a:solidFill>
                <a:latin typeface="Arial"/>
                <a:ea typeface="Arial"/>
                <a:cs typeface="Arial"/>
                <a:sym typeface="Arial"/>
              </a:defRPr>
            </a:lvl4pPr>
            <a:lvl5pPr marR="0" lvl="4" algn="l" rtl="0">
              <a:spcBef>
                <a:spcPts val="28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482600" y="2093258"/>
            <a:ext cx="3101109" cy="3488675"/>
          </a:xfrm>
          <a:prstGeom prst="rect">
            <a:avLst/>
          </a:prstGeom>
          <a:noFill/>
          <a:ln>
            <a:noFill/>
          </a:ln>
        </p:spPr>
        <p:txBody>
          <a:bodyPr spcFirstLastPara="1" wrap="square" lIns="0" tIns="0" rIns="0" bIns="0" anchor="t" anchorCtr="0">
            <a:noAutofit/>
          </a:bodyPr>
          <a:lstStyle>
            <a:lvl1pPr marL="457200" lvl="0" indent="-342900" algn="l">
              <a:spcBef>
                <a:spcPts val="360"/>
              </a:spcBef>
              <a:spcAft>
                <a:spcPts val="0"/>
              </a:spcAft>
              <a:buSzPts val="1800"/>
              <a:buChar char="›"/>
              <a:defRPr/>
            </a:lvl1pPr>
            <a:lvl2pPr marL="914400" lvl="1" indent="-355600" algn="l">
              <a:lnSpc>
                <a:spcPct val="110000"/>
              </a:lnSpc>
              <a:spcBef>
                <a:spcPts val="600"/>
              </a:spcBef>
              <a:spcAft>
                <a:spcPts val="0"/>
              </a:spcAft>
              <a:buSzPts val="2000"/>
              <a:buChar char="›"/>
              <a:defRPr/>
            </a:lvl2pPr>
            <a:lvl3pPr marL="1371600" lvl="2" indent="-355600" algn="l">
              <a:lnSpc>
                <a:spcPct val="110000"/>
              </a:lnSpc>
              <a:spcBef>
                <a:spcPts val="400"/>
              </a:spcBef>
              <a:spcAft>
                <a:spcPts val="0"/>
              </a:spcAft>
              <a:buSzPts val="2000"/>
              <a:buChar char="›"/>
              <a:defRPr/>
            </a:lvl3pPr>
            <a:lvl4pPr marL="1828800" lvl="3" indent="-355600" algn="l">
              <a:lnSpc>
                <a:spcPct val="110000"/>
              </a:lnSpc>
              <a:spcBef>
                <a:spcPts val="400"/>
              </a:spcBef>
              <a:spcAft>
                <a:spcPts val="0"/>
              </a:spcAft>
              <a:buSzPts val="20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 name="Google Shape;39;p9"/>
          <p:cNvSpPr txBox="1">
            <a:spLocks noGrp="1"/>
          </p:cNvSpPr>
          <p:nvPr>
            <p:ph type="body" idx="2"/>
          </p:nvPr>
        </p:nvSpPr>
        <p:spPr>
          <a:xfrm>
            <a:off x="464398" y="1612592"/>
            <a:ext cx="6795383" cy="420924"/>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SzPts val="2000"/>
              <a:buNone/>
              <a:defRPr sz="2000" b="1" cap="none">
                <a:solidFill>
                  <a:schemeClr val="dk1"/>
                </a:solidFill>
                <a:latin typeface="Arial"/>
                <a:ea typeface="Arial"/>
                <a:cs typeface="Arial"/>
                <a:sym typeface="Arial"/>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360"/>
              </a:spcBef>
              <a:spcAft>
                <a:spcPts val="0"/>
              </a:spcAft>
              <a:buSzPts val="1800"/>
              <a:buChar char="›"/>
              <a:defRPr/>
            </a:lvl3pPr>
            <a:lvl4pPr marL="1828800" lvl="3" indent="-342900" algn="l">
              <a:lnSpc>
                <a:spcPct val="110000"/>
              </a:lnSpc>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9"/>
          <p:cNvSpPr txBox="1">
            <a:spLocks noGrp="1"/>
          </p:cNvSpPr>
          <p:nvPr>
            <p:ph type="body" idx="3"/>
          </p:nvPr>
        </p:nvSpPr>
        <p:spPr>
          <a:xfrm>
            <a:off x="4185687" y="2093258"/>
            <a:ext cx="3074095" cy="3488675"/>
          </a:xfrm>
          <a:prstGeom prst="rect">
            <a:avLst/>
          </a:prstGeom>
          <a:noFill/>
          <a:ln>
            <a:noFill/>
          </a:ln>
        </p:spPr>
        <p:txBody>
          <a:bodyPr spcFirstLastPara="1" wrap="square" lIns="0" tIns="0" rIns="0" bIns="0" anchor="t" anchorCtr="0">
            <a:noAutofit/>
          </a:bodyPr>
          <a:lstStyle>
            <a:lvl1pPr marL="457200" lvl="0" indent="-342900" algn="l">
              <a:spcBef>
                <a:spcPts val="360"/>
              </a:spcBef>
              <a:spcAft>
                <a:spcPts val="0"/>
              </a:spcAft>
              <a:buSzPts val="1800"/>
              <a:buChar char="›"/>
              <a:defRPr/>
            </a:lvl1pPr>
            <a:lvl2pPr marL="914400" lvl="1" indent="-355600" algn="l">
              <a:lnSpc>
                <a:spcPct val="110000"/>
              </a:lnSpc>
              <a:spcBef>
                <a:spcPts val="600"/>
              </a:spcBef>
              <a:spcAft>
                <a:spcPts val="0"/>
              </a:spcAft>
              <a:buSzPts val="2000"/>
              <a:buChar char="›"/>
              <a:defRPr/>
            </a:lvl2pPr>
            <a:lvl3pPr marL="1371600" lvl="2" indent="-355600" algn="l">
              <a:lnSpc>
                <a:spcPct val="110000"/>
              </a:lnSpc>
              <a:spcBef>
                <a:spcPts val="400"/>
              </a:spcBef>
              <a:spcAft>
                <a:spcPts val="0"/>
              </a:spcAft>
              <a:buSzPts val="2000"/>
              <a:buChar char="›"/>
              <a:defRPr/>
            </a:lvl3pPr>
            <a:lvl4pPr marL="1828800" lvl="3" indent="-355600" algn="l">
              <a:lnSpc>
                <a:spcPct val="110000"/>
              </a:lnSpc>
              <a:spcBef>
                <a:spcPts val="400"/>
              </a:spcBef>
              <a:spcAft>
                <a:spcPts val="0"/>
              </a:spcAft>
              <a:buSzPts val="20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9"/>
          <p:cNvSpPr txBox="1">
            <a:spLocks noGrp="1"/>
          </p:cNvSpPr>
          <p:nvPr>
            <p:ph type="title"/>
          </p:nvPr>
        </p:nvSpPr>
        <p:spPr>
          <a:xfrm>
            <a:off x="482600" y="390273"/>
            <a:ext cx="5112512" cy="919912"/>
          </a:xfrm>
          <a:prstGeom prst="rect">
            <a:avLst/>
          </a:prstGeom>
          <a:noFill/>
          <a:ln>
            <a:noFill/>
          </a:ln>
        </p:spPr>
        <p:txBody>
          <a:bodyPr spcFirstLastPara="1" wrap="square" lIns="0" tIns="0" rIns="0" bIns="0" anchor="t" anchorCtr="0">
            <a:noAutofit/>
          </a:bodyPr>
          <a:lstStyle>
            <a:lvl1pPr lvl="0" algn="l">
              <a:lnSpc>
                <a:spcPct val="103571"/>
              </a:lnSpc>
              <a:spcBef>
                <a:spcPts val="0"/>
              </a:spcBef>
              <a:spcAft>
                <a:spcPts val="0"/>
              </a:spcAft>
              <a:buClr>
                <a:schemeClr val="lt2"/>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with Content">
  <p:cSld name="Title with Content">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482600" y="2093259"/>
            <a:ext cx="7446749" cy="3297608"/>
          </a:xfrm>
          <a:prstGeom prst="rect">
            <a:avLst/>
          </a:prstGeom>
          <a:noFill/>
          <a:ln>
            <a:noFill/>
          </a:ln>
        </p:spPr>
        <p:txBody>
          <a:bodyPr spcFirstLastPara="1" wrap="square" lIns="0" tIns="0" rIns="0" bIns="0" anchor="t" anchorCtr="0">
            <a:noAutofit/>
          </a:bodyPr>
          <a:lstStyle>
            <a:lvl1pPr marL="457200" lvl="0" indent="-342900" algn="l">
              <a:spcBef>
                <a:spcPts val="360"/>
              </a:spcBef>
              <a:spcAft>
                <a:spcPts val="0"/>
              </a:spcAft>
              <a:buSzPts val="1800"/>
              <a:buChar char="›"/>
              <a:defRPr/>
            </a:lvl1pPr>
            <a:lvl2pPr marL="914400" lvl="1" indent="-355600" algn="l">
              <a:lnSpc>
                <a:spcPct val="110000"/>
              </a:lnSpc>
              <a:spcBef>
                <a:spcPts val="600"/>
              </a:spcBef>
              <a:spcAft>
                <a:spcPts val="0"/>
              </a:spcAft>
              <a:buSzPts val="2000"/>
              <a:buChar char="›"/>
              <a:defRPr/>
            </a:lvl2pPr>
            <a:lvl3pPr marL="1371600" lvl="2" indent="-355600" algn="l">
              <a:lnSpc>
                <a:spcPct val="110000"/>
              </a:lnSpc>
              <a:spcBef>
                <a:spcPts val="400"/>
              </a:spcBef>
              <a:spcAft>
                <a:spcPts val="0"/>
              </a:spcAft>
              <a:buSzPts val="2000"/>
              <a:buChar char="›"/>
              <a:defRPr/>
            </a:lvl3pPr>
            <a:lvl4pPr marL="1828800" lvl="3" indent="-355600" algn="l">
              <a:lnSpc>
                <a:spcPct val="110000"/>
              </a:lnSpc>
              <a:spcBef>
                <a:spcPts val="400"/>
              </a:spcBef>
              <a:spcAft>
                <a:spcPts val="0"/>
              </a:spcAft>
              <a:buSzPts val="20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10"/>
          <p:cNvSpPr txBox="1">
            <a:spLocks noGrp="1"/>
          </p:cNvSpPr>
          <p:nvPr>
            <p:ph type="body" idx="2"/>
          </p:nvPr>
        </p:nvSpPr>
        <p:spPr>
          <a:xfrm>
            <a:off x="482600" y="1612592"/>
            <a:ext cx="6345834" cy="420924"/>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SzPts val="2000"/>
              <a:buNone/>
              <a:defRPr sz="2000" b="1" cap="none">
                <a:solidFill>
                  <a:schemeClr val="dk1"/>
                </a:solidFill>
                <a:latin typeface="Arial"/>
                <a:ea typeface="Arial"/>
                <a:cs typeface="Arial"/>
                <a:sym typeface="Arial"/>
              </a:defRPr>
            </a:lvl1pPr>
            <a:lvl2pPr marL="914400" lvl="1" indent="-342900" algn="l">
              <a:lnSpc>
                <a:spcPct val="110000"/>
              </a:lnSpc>
              <a:spcBef>
                <a:spcPts val="600"/>
              </a:spcBef>
              <a:spcAft>
                <a:spcPts val="0"/>
              </a:spcAft>
              <a:buSzPts val="1800"/>
              <a:buChar char="›"/>
              <a:defRPr/>
            </a:lvl2pPr>
            <a:lvl3pPr marL="1371600" lvl="2" indent="-342900" algn="l">
              <a:lnSpc>
                <a:spcPct val="110000"/>
              </a:lnSpc>
              <a:spcBef>
                <a:spcPts val="360"/>
              </a:spcBef>
              <a:spcAft>
                <a:spcPts val="0"/>
              </a:spcAft>
              <a:buSzPts val="1800"/>
              <a:buChar char="›"/>
              <a:defRPr/>
            </a:lvl3pPr>
            <a:lvl4pPr marL="1828800" lvl="3" indent="-342900" algn="l">
              <a:lnSpc>
                <a:spcPct val="110000"/>
              </a:lnSpc>
              <a:spcBef>
                <a:spcPts val="360"/>
              </a:spcBef>
              <a:spcAft>
                <a:spcPts val="0"/>
              </a:spcAft>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10"/>
          <p:cNvSpPr txBox="1">
            <a:spLocks noGrp="1"/>
          </p:cNvSpPr>
          <p:nvPr>
            <p:ph type="title"/>
          </p:nvPr>
        </p:nvSpPr>
        <p:spPr>
          <a:xfrm>
            <a:off x="482600" y="390273"/>
            <a:ext cx="5112512" cy="919912"/>
          </a:xfrm>
          <a:prstGeom prst="rect">
            <a:avLst/>
          </a:prstGeom>
          <a:noFill/>
          <a:ln>
            <a:noFill/>
          </a:ln>
        </p:spPr>
        <p:txBody>
          <a:bodyPr spcFirstLastPara="1" wrap="square" lIns="0" tIns="0" rIns="0" bIns="0" anchor="t" anchorCtr="0">
            <a:noAutofit/>
          </a:bodyPr>
          <a:lstStyle>
            <a:lvl1pPr lvl="0" algn="l">
              <a:lnSpc>
                <a:spcPct val="161111"/>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482600" y="390273"/>
            <a:ext cx="5112512" cy="919912"/>
          </a:xfrm>
          <a:prstGeom prst="rect">
            <a:avLst/>
          </a:prstGeom>
          <a:noFill/>
          <a:ln>
            <a:noFill/>
          </a:ln>
        </p:spPr>
        <p:txBody>
          <a:bodyPr spcFirstLastPara="1" wrap="square" lIns="0" tIns="0" rIns="0" bIns="0" anchor="t" anchorCtr="0">
            <a:noAutofit/>
          </a:bodyPr>
          <a:lstStyle>
            <a:lvl1pPr lvl="0" algn="l">
              <a:lnSpc>
                <a:spcPct val="161111"/>
              </a:lnSpc>
              <a:spcBef>
                <a:spcPts val="0"/>
              </a:spcBef>
              <a:spcAft>
                <a:spcPts val="0"/>
              </a:spcAft>
              <a:buClr>
                <a:schemeClr val="l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Title Slide White">
  <p:cSld name="1_Title Slide White">
    <p:spTree>
      <p:nvGrpSpPr>
        <p:cNvPr id="1" name="Shape 49"/>
        <p:cNvGrpSpPr/>
        <p:nvPr/>
      </p:nvGrpSpPr>
      <p:grpSpPr>
        <a:xfrm>
          <a:off x="0" y="0"/>
          <a:ext cx="0" cy="0"/>
          <a:chOff x="0" y="0"/>
          <a:chExt cx="0" cy="0"/>
        </a:xfrm>
      </p:grpSpPr>
      <p:sp>
        <p:nvSpPr>
          <p:cNvPr id="50" name="Google Shape;50;p13"/>
          <p:cNvSpPr txBox="1">
            <a:spLocks noGrp="1"/>
          </p:cNvSpPr>
          <p:nvPr>
            <p:ph type="ctrTitle"/>
          </p:nvPr>
        </p:nvSpPr>
        <p:spPr>
          <a:xfrm>
            <a:off x="1419532" y="2571324"/>
            <a:ext cx="4309200" cy="758731"/>
          </a:xfrm>
          <a:prstGeom prst="rect">
            <a:avLst/>
          </a:prstGeom>
          <a:noFill/>
          <a:ln>
            <a:noFill/>
          </a:ln>
        </p:spPr>
        <p:txBody>
          <a:bodyPr spcFirstLastPara="1" wrap="square" lIns="0" tIns="0" rIns="0" bIns="0" anchor="t" anchorCtr="0">
            <a:noAutofit/>
          </a:bodyPr>
          <a:lstStyle>
            <a:lvl1pPr lvl="0" algn="l">
              <a:lnSpc>
                <a:spcPct val="103571"/>
              </a:lnSpc>
              <a:spcBef>
                <a:spcPts val="0"/>
              </a:spcBef>
              <a:spcAft>
                <a:spcPts val="0"/>
              </a:spcAft>
              <a:buClr>
                <a:schemeClr val="lt2"/>
              </a:buClr>
              <a:buSzPts val="2800"/>
              <a:buFont typeface="Arial"/>
              <a:buNone/>
              <a:defRPr sz="2800" b="1">
                <a:solidFill>
                  <a:schemeClr val="l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subTitle" idx="1"/>
          </p:nvPr>
        </p:nvSpPr>
        <p:spPr>
          <a:xfrm>
            <a:off x="1419532" y="3477712"/>
            <a:ext cx="4315341" cy="554188"/>
          </a:xfrm>
          <a:prstGeom prst="rect">
            <a:avLst/>
          </a:prstGeom>
          <a:noFill/>
          <a:ln>
            <a:noFill/>
          </a:ln>
        </p:spPr>
        <p:txBody>
          <a:bodyPr spcFirstLastPara="1" wrap="square" lIns="0" tIns="0" rIns="0" bIns="0" anchor="t" anchorCtr="0">
            <a:noAutofit/>
          </a:bodyPr>
          <a:lstStyle>
            <a:lvl1pPr marR="0" lvl="0" algn="l">
              <a:lnSpc>
                <a:spcPct val="120000"/>
              </a:lnSpc>
              <a:spcBef>
                <a:spcPts val="280"/>
              </a:spcBef>
              <a:spcAft>
                <a:spcPts val="0"/>
              </a:spcAft>
              <a:buClr>
                <a:schemeClr val="dk1"/>
              </a:buClr>
              <a:buSzPts val="1400"/>
              <a:buFont typeface="Arial"/>
              <a:buNone/>
              <a:defRPr sz="1400" b="0">
                <a:solidFill>
                  <a:schemeClr val="dk1"/>
                </a:solidFill>
              </a:defRPr>
            </a:lvl1pPr>
            <a:lvl2pPr lvl="1" algn="ctr">
              <a:lnSpc>
                <a:spcPct val="110000"/>
              </a:lnSpc>
              <a:spcBef>
                <a:spcPts val="400"/>
              </a:spcBef>
              <a:spcAft>
                <a:spcPts val="0"/>
              </a:spcAft>
              <a:buSzPts val="2000"/>
              <a:buNone/>
              <a:defRPr>
                <a:solidFill>
                  <a:srgbClr val="8A8C9D"/>
                </a:solidFill>
              </a:defRPr>
            </a:lvl2pPr>
            <a:lvl3pPr lvl="2" algn="ctr">
              <a:lnSpc>
                <a:spcPct val="110000"/>
              </a:lnSpc>
              <a:spcBef>
                <a:spcPts val="400"/>
              </a:spcBef>
              <a:spcAft>
                <a:spcPts val="0"/>
              </a:spcAft>
              <a:buSzPts val="2000"/>
              <a:buNone/>
              <a:defRPr>
                <a:solidFill>
                  <a:srgbClr val="8A8C9D"/>
                </a:solidFill>
              </a:defRPr>
            </a:lvl3pPr>
            <a:lvl4pPr lvl="3" algn="ctr">
              <a:lnSpc>
                <a:spcPct val="110000"/>
              </a:lnSpc>
              <a:spcBef>
                <a:spcPts val="400"/>
              </a:spcBef>
              <a:spcAft>
                <a:spcPts val="0"/>
              </a:spcAft>
              <a:buSzPts val="2000"/>
              <a:buNone/>
              <a:defRPr>
                <a:solidFill>
                  <a:srgbClr val="8A8C9D"/>
                </a:solidFill>
              </a:defRPr>
            </a:lvl4pPr>
            <a:lvl5pPr lvl="4" algn="ctr">
              <a:spcBef>
                <a:spcPts val="280"/>
              </a:spcBef>
              <a:spcAft>
                <a:spcPts val="0"/>
              </a:spcAft>
              <a:buClr>
                <a:srgbClr val="8A8C9D"/>
              </a:buClr>
              <a:buSzPts val="1400"/>
              <a:buNone/>
              <a:defRPr>
                <a:solidFill>
                  <a:srgbClr val="8A8C9D"/>
                </a:solidFill>
              </a:defRPr>
            </a:lvl5pPr>
            <a:lvl6pPr lvl="5" algn="ctr">
              <a:spcBef>
                <a:spcPts val="400"/>
              </a:spcBef>
              <a:spcAft>
                <a:spcPts val="0"/>
              </a:spcAft>
              <a:buClr>
                <a:srgbClr val="8A8C9D"/>
              </a:buClr>
              <a:buSzPts val="2000"/>
              <a:buNone/>
              <a:defRPr>
                <a:solidFill>
                  <a:srgbClr val="8A8C9D"/>
                </a:solidFill>
              </a:defRPr>
            </a:lvl6pPr>
            <a:lvl7pPr lvl="6" algn="ctr">
              <a:spcBef>
                <a:spcPts val="400"/>
              </a:spcBef>
              <a:spcAft>
                <a:spcPts val="0"/>
              </a:spcAft>
              <a:buClr>
                <a:srgbClr val="8A8C9D"/>
              </a:buClr>
              <a:buSzPts val="2000"/>
              <a:buNone/>
              <a:defRPr>
                <a:solidFill>
                  <a:srgbClr val="8A8C9D"/>
                </a:solidFill>
              </a:defRPr>
            </a:lvl7pPr>
            <a:lvl8pPr lvl="7" algn="ctr">
              <a:spcBef>
                <a:spcPts val="400"/>
              </a:spcBef>
              <a:spcAft>
                <a:spcPts val="0"/>
              </a:spcAft>
              <a:buClr>
                <a:srgbClr val="8A8C9D"/>
              </a:buClr>
              <a:buSzPts val="2000"/>
              <a:buNone/>
              <a:defRPr>
                <a:solidFill>
                  <a:srgbClr val="8A8C9D"/>
                </a:solidFill>
              </a:defRPr>
            </a:lvl8pPr>
            <a:lvl9pPr lvl="8" algn="ctr">
              <a:spcBef>
                <a:spcPts val="400"/>
              </a:spcBef>
              <a:spcAft>
                <a:spcPts val="0"/>
              </a:spcAft>
              <a:buClr>
                <a:srgbClr val="8A8C9D"/>
              </a:buClr>
              <a:buSzPts val="2000"/>
              <a:buNone/>
              <a:defRPr>
                <a:solidFill>
                  <a:srgbClr val="8A8C9D"/>
                </a:solidFill>
              </a:defRPr>
            </a:lvl9pPr>
          </a:lstStyle>
          <a:p>
            <a:endParaRPr/>
          </a:p>
        </p:txBody>
      </p:sp>
      <p:pic>
        <p:nvPicPr>
          <p:cNvPr id="52" name="Google Shape;52;p13"/>
          <p:cNvPicPr preferRelativeResize="0"/>
          <p:nvPr/>
        </p:nvPicPr>
        <p:blipFill rotWithShape="1">
          <a:blip r:embed="rId2">
            <a:alphaModFix/>
          </a:blip>
          <a:srcRect/>
          <a:stretch/>
        </p:blipFill>
        <p:spPr>
          <a:xfrm>
            <a:off x="5266453" y="865496"/>
            <a:ext cx="4978400" cy="6019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
        <p:cNvGrpSpPr/>
        <p:nvPr/>
      </p:nvGrpSpPr>
      <p:grpSpPr>
        <a:xfrm>
          <a:off x="0" y="0"/>
          <a:ext cx="0" cy="0"/>
          <a:chOff x="0" y="0"/>
          <a:chExt cx="0" cy="0"/>
        </a:xfrm>
      </p:grpSpPr>
      <p:sp>
        <p:nvSpPr>
          <p:cNvPr id="7" name="Google Shape;7;p4"/>
          <p:cNvSpPr txBox="1">
            <a:spLocks noGrp="1"/>
          </p:cNvSpPr>
          <p:nvPr>
            <p:ph type="title"/>
          </p:nvPr>
        </p:nvSpPr>
        <p:spPr>
          <a:xfrm>
            <a:off x="482600" y="390273"/>
            <a:ext cx="5358642" cy="810730"/>
          </a:xfrm>
          <a:prstGeom prst="rect">
            <a:avLst/>
          </a:prstGeom>
          <a:noFill/>
          <a:ln>
            <a:noFill/>
          </a:ln>
        </p:spPr>
        <p:txBody>
          <a:bodyPr spcFirstLastPara="1" wrap="square" lIns="0" tIns="0" rIns="0" bIns="0" anchor="t" anchorCtr="0">
            <a:noAutofit/>
          </a:bodyPr>
          <a:lstStyle>
            <a:lvl1pPr marR="0" lvl="0" algn="l" rtl="0">
              <a:lnSpc>
                <a:spcPct val="103571"/>
              </a:lnSpc>
              <a:spcBef>
                <a:spcPts val="0"/>
              </a:spcBef>
              <a:spcAft>
                <a:spcPts val="0"/>
              </a:spcAft>
              <a:buClr>
                <a:schemeClr val="lt2"/>
              </a:buClr>
              <a:buSzPts val="2800"/>
              <a:buFont typeface="Arial"/>
              <a:buNone/>
              <a:defRPr sz="2800" b="1" i="0" u="none" strike="noStrike" cap="non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4"/>
          <p:cNvSpPr txBox="1">
            <a:spLocks noGrp="1"/>
          </p:cNvSpPr>
          <p:nvPr>
            <p:ph type="body" idx="1"/>
          </p:nvPr>
        </p:nvSpPr>
        <p:spPr>
          <a:xfrm>
            <a:off x="482599" y="1514920"/>
            <a:ext cx="6897915" cy="4488960"/>
          </a:xfrm>
          <a:prstGeom prst="rect">
            <a:avLst/>
          </a:prstGeom>
          <a:noFill/>
          <a:ln>
            <a:noFill/>
          </a:ln>
        </p:spPr>
        <p:txBody>
          <a:bodyPr spcFirstLastPara="1" wrap="square" lIns="0" tIns="0" rIns="0" bIns="0" anchor="t" anchorCtr="0">
            <a:noAutofit/>
          </a:bodyPr>
          <a:lstStyle>
            <a:lvl1pPr marL="457200" marR="0" lvl="0" indent="-355600" algn="l" rtl="0">
              <a:spcBef>
                <a:spcPts val="400"/>
              </a:spcBef>
              <a:spcAft>
                <a:spcPts val="0"/>
              </a:spcAft>
              <a:buClr>
                <a:schemeClr val="lt2"/>
              </a:buClr>
              <a:buSzPts val="2000"/>
              <a:buFont typeface="Arial"/>
              <a:buChar char="›"/>
              <a:defRPr sz="2000" b="0" i="0" u="none" strike="noStrike" cap="none">
                <a:solidFill>
                  <a:srgbClr val="222E64"/>
                </a:solidFill>
                <a:latin typeface="Arial"/>
                <a:ea typeface="Arial"/>
                <a:cs typeface="Arial"/>
                <a:sym typeface="Arial"/>
              </a:defRPr>
            </a:lvl1pPr>
            <a:lvl2pPr marL="914400" marR="0" lvl="1" indent="-355600" algn="l" rtl="0">
              <a:lnSpc>
                <a:spcPct val="110000"/>
              </a:lnSpc>
              <a:spcBef>
                <a:spcPts val="600"/>
              </a:spcBef>
              <a:spcAft>
                <a:spcPts val="0"/>
              </a:spcAft>
              <a:buClr>
                <a:schemeClr val="lt2"/>
              </a:buClr>
              <a:buSzPts val="2000"/>
              <a:buFont typeface="Arial"/>
              <a:buChar char="›"/>
              <a:defRPr sz="2000" b="0" i="0" u="none" strike="noStrike" cap="none">
                <a:solidFill>
                  <a:srgbClr val="222E64"/>
                </a:solidFill>
                <a:latin typeface="Arial"/>
                <a:ea typeface="Arial"/>
                <a:cs typeface="Arial"/>
                <a:sym typeface="Arial"/>
              </a:defRPr>
            </a:lvl2pPr>
            <a:lvl3pPr marL="1371600" marR="0" lvl="2" indent="-355600" algn="l" rtl="0">
              <a:lnSpc>
                <a:spcPct val="110000"/>
              </a:lnSpc>
              <a:spcBef>
                <a:spcPts val="400"/>
              </a:spcBef>
              <a:spcAft>
                <a:spcPts val="0"/>
              </a:spcAft>
              <a:buClr>
                <a:schemeClr val="lt2"/>
              </a:buClr>
              <a:buSzPts val="2000"/>
              <a:buFont typeface="Arial"/>
              <a:buChar char="›"/>
              <a:defRPr sz="2000" b="0" i="0" u="none" strike="noStrike" cap="none">
                <a:solidFill>
                  <a:srgbClr val="222E64"/>
                </a:solidFill>
                <a:latin typeface="Arial"/>
                <a:ea typeface="Arial"/>
                <a:cs typeface="Arial"/>
                <a:sym typeface="Arial"/>
              </a:defRPr>
            </a:lvl3pPr>
            <a:lvl4pPr marL="1828800" marR="0" lvl="3" indent="-355600" algn="l" rtl="0">
              <a:lnSpc>
                <a:spcPct val="110000"/>
              </a:lnSpc>
              <a:spcBef>
                <a:spcPts val="400"/>
              </a:spcBef>
              <a:spcAft>
                <a:spcPts val="0"/>
              </a:spcAft>
              <a:buClr>
                <a:schemeClr val="lt2"/>
              </a:buClr>
              <a:buSzPts val="2000"/>
              <a:buFont typeface="Arial"/>
              <a:buChar char="›"/>
              <a:defRPr sz="2000" b="0" i="0" u="none" strike="noStrike" cap="none">
                <a:solidFill>
                  <a:srgbClr val="222E64"/>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9" name="Google Shape;9;p4"/>
          <p:cNvSpPr txBox="1"/>
          <p:nvPr/>
        </p:nvSpPr>
        <p:spPr>
          <a:xfrm>
            <a:off x="5124868" y="6517220"/>
            <a:ext cx="3589867" cy="13849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n-US" sz="900" b="0" i="0" u="none" strike="noStrike" cap="none">
                <a:solidFill>
                  <a:schemeClr val="dk1"/>
                </a:solidFill>
                <a:latin typeface="Arial"/>
                <a:ea typeface="Arial"/>
                <a:cs typeface="Arial"/>
                <a:sym typeface="Arial"/>
              </a:rPr>
              <a:t>2018 Prizmah – </a:t>
            </a:r>
            <a:fld id="{00000000-1234-1234-1234-123412341234}" type="slidenum">
              <a:rPr lang="en-US" sz="900" b="0" i="0" u="none" strike="noStrike" cap="none">
                <a:solidFill>
                  <a:schemeClr val="dk1"/>
                </a:solidFill>
                <a:latin typeface="Arial"/>
                <a:ea typeface="Arial"/>
                <a:cs typeface="Arial"/>
                <a:sym typeface="Arial"/>
              </a:rPr>
              <a:t>‹#›</a:t>
            </a:fld>
            <a:endParaRPr sz="900" b="0" i="0" u="none" strike="noStrike" cap="none">
              <a:solidFill>
                <a:schemeClr val="dk1"/>
              </a:solidFill>
              <a:latin typeface="Arial"/>
              <a:ea typeface="Arial"/>
              <a:cs typeface="Arial"/>
              <a:sym typeface="Arial"/>
            </a:endParaRPr>
          </a:p>
        </p:txBody>
      </p:sp>
      <p:pic>
        <p:nvPicPr>
          <p:cNvPr id="10" name="Google Shape;10;p4"/>
          <p:cNvPicPr preferRelativeResize="0"/>
          <p:nvPr/>
        </p:nvPicPr>
        <p:blipFill rotWithShape="1">
          <a:blip r:embed="rId18">
            <a:alphaModFix/>
          </a:blip>
          <a:srcRect/>
          <a:stretch/>
        </p:blipFill>
        <p:spPr>
          <a:xfrm>
            <a:off x="6983737" y="335787"/>
            <a:ext cx="1730998" cy="5573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82"/>
        <p:cNvGrpSpPr/>
        <p:nvPr/>
      </p:nvGrpSpPr>
      <p:grpSpPr>
        <a:xfrm>
          <a:off x="0" y="0"/>
          <a:ext cx="0" cy="0"/>
          <a:chOff x="0" y="0"/>
          <a:chExt cx="0" cy="0"/>
        </a:xfrm>
      </p:grpSpPr>
      <p:sp>
        <p:nvSpPr>
          <p:cNvPr id="83" name="Google Shape;83;g8820a6bdd7_0_384"/>
          <p:cNvSpPr txBox="1">
            <a:spLocks noGrp="1"/>
          </p:cNvSpPr>
          <p:nvPr>
            <p:ph type="title"/>
          </p:nvPr>
        </p:nvSpPr>
        <p:spPr>
          <a:xfrm>
            <a:off x="471900" y="984967"/>
            <a:ext cx="8222100" cy="10236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84" name="Google Shape;84;g8820a6bdd7_0_384"/>
          <p:cNvSpPr txBox="1">
            <a:spLocks noGrp="1"/>
          </p:cNvSpPr>
          <p:nvPr>
            <p:ph type="body" idx="1"/>
          </p:nvPr>
        </p:nvSpPr>
        <p:spPr>
          <a:xfrm>
            <a:off x="471900" y="2558767"/>
            <a:ext cx="8222100" cy="3613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5" name="Google Shape;85;g8820a6bdd7_0_384"/>
          <p:cNvSpPr txBox="1">
            <a:spLocks noGrp="1"/>
          </p:cNvSpPr>
          <p:nvPr>
            <p:ph type="sldNum" idx="12"/>
          </p:nvPr>
        </p:nvSpPr>
        <p:spPr>
          <a:xfrm>
            <a:off x="8523541" y="6260831"/>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4"/>
        <p:cNvGrpSpPr/>
        <p:nvPr/>
      </p:nvGrpSpPr>
      <p:grpSpPr>
        <a:xfrm>
          <a:off x="0" y="0"/>
          <a:ext cx="0" cy="0"/>
          <a:chOff x="0" y="0"/>
          <a:chExt cx="0" cy="0"/>
        </a:xfrm>
      </p:grpSpPr>
      <p:sp>
        <p:nvSpPr>
          <p:cNvPr id="145" name="Google Shape;145;p1"/>
          <p:cNvSpPr txBox="1">
            <a:spLocks noGrp="1"/>
          </p:cNvSpPr>
          <p:nvPr>
            <p:ph type="ctrTitle" idx="4294967295"/>
          </p:nvPr>
        </p:nvSpPr>
        <p:spPr>
          <a:xfrm>
            <a:off x="806725" y="2266225"/>
            <a:ext cx="6267600" cy="22344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hlink"/>
              </a:buClr>
              <a:buSzPts val="1100"/>
              <a:buFont typeface="Arial"/>
              <a:buNone/>
            </a:pPr>
            <a:r>
              <a:rPr lang="en-US" sz="2950">
                <a:solidFill>
                  <a:srgbClr val="3C4043"/>
                </a:solidFill>
                <a:highlight>
                  <a:srgbClr val="FFFFFF"/>
                </a:highlight>
                <a:latin typeface="Roboto"/>
                <a:ea typeface="Roboto"/>
                <a:cs typeface="Roboto"/>
                <a:sym typeface="Roboto"/>
              </a:rPr>
              <a:t>School Schedules: </a:t>
            </a:r>
            <a:endParaRPr sz="29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hlink"/>
              </a:buClr>
              <a:buSzPts val="1100"/>
              <a:buFont typeface="Arial"/>
              <a:buNone/>
            </a:pPr>
            <a:r>
              <a:rPr lang="en-US" sz="2950">
                <a:solidFill>
                  <a:srgbClr val="3C4043"/>
                </a:solidFill>
                <a:highlight>
                  <a:srgbClr val="FFFFFF"/>
                </a:highlight>
                <a:latin typeface="Roboto"/>
                <a:ea typeface="Roboto"/>
                <a:cs typeface="Roboto"/>
                <a:sym typeface="Roboto"/>
              </a:rPr>
              <a:t>COVID-19 Friendly Options</a:t>
            </a:r>
            <a:endParaRPr sz="295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hlink"/>
              </a:buClr>
              <a:buSzPts val="1100"/>
              <a:buFont typeface="Arial"/>
              <a:buNone/>
            </a:pPr>
            <a:endParaRPr sz="1650" b="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hlink"/>
              </a:buClr>
              <a:buSzPts val="1100"/>
              <a:buFont typeface="Arial"/>
              <a:buNone/>
            </a:pPr>
            <a:r>
              <a:rPr lang="en-US" sz="1650" b="0">
                <a:solidFill>
                  <a:srgbClr val="3C4043"/>
                </a:solidFill>
                <a:highlight>
                  <a:srgbClr val="FFFFFF"/>
                </a:highlight>
                <a:latin typeface="Roboto"/>
                <a:ea typeface="Roboto"/>
                <a:cs typeface="Roboto"/>
                <a:sym typeface="Roboto"/>
              </a:rPr>
              <a:t>June 4, 2020</a:t>
            </a:r>
            <a:endParaRPr sz="1650" b="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hlink"/>
              </a:buClr>
              <a:buSzPts val="1100"/>
              <a:buFont typeface="Arial"/>
              <a:buNone/>
            </a:pPr>
            <a:r>
              <a:rPr lang="en-US" sz="1650" b="0">
                <a:solidFill>
                  <a:srgbClr val="3C4043"/>
                </a:solidFill>
                <a:highlight>
                  <a:srgbClr val="FFFFFF"/>
                </a:highlight>
                <a:latin typeface="Roboto"/>
                <a:ea typeface="Roboto"/>
                <a:cs typeface="Roboto"/>
                <a:sym typeface="Roboto"/>
              </a:rPr>
              <a:t>12 Sivan 5780</a:t>
            </a:r>
            <a:endParaRPr sz="1650" b="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Clr>
                <a:schemeClr val="hlink"/>
              </a:buClr>
              <a:buSzPts val="1100"/>
              <a:buFont typeface="Arial"/>
              <a:buNone/>
            </a:pPr>
            <a:r>
              <a:rPr lang="en-US" sz="4800" b="0">
                <a:solidFill>
                  <a:srgbClr val="FFFFFF"/>
                </a:solidFill>
                <a:latin typeface="Roboto"/>
                <a:ea typeface="Roboto"/>
                <a:cs typeface="Roboto"/>
                <a:sym typeface="Roboto"/>
              </a:rPr>
              <a:t>duling &amp; Pla</a:t>
            </a:r>
            <a:endParaRPr/>
          </a:p>
        </p:txBody>
      </p:sp>
      <p:sp>
        <p:nvSpPr>
          <p:cNvPr id="146" name="Google Shape;146;p1"/>
          <p:cNvSpPr txBox="1">
            <a:spLocks noGrp="1"/>
          </p:cNvSpPr>
          <p:nvPr>
            <p:ph type="subTitle" idx="1"/>
          </p:nvPr>
        </p:nvSpPr>
        <p:spPr>
          <a:xfrm>
            <a:off x="817647" y="3631223"/>
            <a:ext cx="4554453" cy="121040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800"/>
              <a:buNone/>
            </a:pPr>
            <a:r>
              <a:rPr lang="en-US" sz="4800">
                <a:solidFill>
                  <a:srgbClr val="FFFFFF"/>
                </a:solidFill>
                <a:latin typeface="Roboto"/>
                <a:ea typeface="Roboto"/>
                <a:cs typeface="Roboto"/>
                <a:sym typeface="Roboto"/>
              </a:rPr>
              <a:t>JuJunne 4, 2020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
          <p:cNvSpPr txBox="1">
            <a:spLocks noGrp="1"/>
          </p:cNvSpPr>
          <p:nvPr>
            <p:ph type="body" idx="1"/>
          </p:nvPr>
        </p:nvSpPr>
        <p:spPr>
          <a:xfrm>
            <a:off x="732524" y="481959"/>
            <a:ext cx="4374633" cy="10333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4000"/>
              <a:buNone/>
            </a:pPr>
            <a:r>
              <a:rPr lang="en-US"/>
              <a:t>Agenda</a:t>
            </a:r>
            <a:endParaRPr/>
          </a:p>
          <a:p>
            <a:pPr marL="0" lvl="0" indent="0" algn="l" rtl="0">
              <a:lnSpc>
                <a:spcPct val="100000"/>
              </a:lnSpc>
              <a:spcBef>
                <a:spcPts val="0"/>
              </a:spcBef>
              <a:spcAft>
                <a:spcPts val="0"/>
              </a:spcAft>
              <a:buSzPts val="4000"/>
              <a:buNone/>
            </a:pPr>
            <a:endParaRPr/>
          </a:p>
        </p:txBody>
      </p:sp>
      <p:sp>
        <p:nvSpPr>
          <p:cNvPr id="153" name="Google Shape;153;p2"/>
          <p:cNvSpPr txBox="1"/>
          <p:nvPr/>
        </p:nvSpPr>
        <p:spPr>
          <a:xfrm>
            <a:off x="581685" y="1687354"/>
            <a:ext cx="6244802" cy="1969770"/>
          </a:xfrm>
          <a:prstGeom prst="rect">
            <a:avLst/>
          </a:prstGeom>
          <a:noFill/>
          <a:ln>
            <a:noFill/>
          </a:ln>
        </p:spPr>
        <p:txBody>
          <a:bodyPr spcFirstLastPara="1" wrap="square" lIns="91425" tIns="45700" rIns="91425" bIns="45700" anchor="t" anchorCtr="0">
            <a:spAutoFit/>
          </a:bodyPr>
          <a:lstStyle/>
          <a:p>
            <a:pPr marL="285750" marR="0" lvl="0" indent="-342900" algn="l" rtl="0">
              <a:spcBef>
                <a:spcPts val="0"/>
              </a:spcBef>
              <a:spcAft>
                <a:spcPts val="0"/>
              </a:spcAft>
              <a:buClr>
                <a:schemeClr val="dk1"/>
              </a:buClr>
              <a:buSzPts val="2500"/>
              <a:buFont typeface="Noto Sans Symbols"/>
              <a:buChar char="⮚"/>
            </a:pPr>
            <a:r>
              <a:rPr lang="en-US" sz="2500" b="0" i="0" u="none" strike="noStrike" cap="none">
                <a:solidFill>
                  <a:schemeClr val="dk1"/>
                </a:solidFill>
                <a:latin typeface="Verdana"/>
                <a:ea typeface="Verdana"/>
                <a:cs typeface="Verdana"/>
                <a:sym typeface="Verdana"/>
              </a:rPr>
              <a:t>Welcome and Introductions</a:t>
            </a:r>
            <a:endParaRPr sz="2500" b="0" i="0" u="none" strike="noStrike" cap="none">
              <a:solidFill>
                <a:schemeClr val="dk1"/>
              </a:solidFill>
              <a:latin typeface="Verdana"/>
              <a:ea typeface="Verdana"/>
              <a:cs typeface="Verdana"/>
              <a:sym typeface="Verdana"/>
            </a:endParaRPr>
          </a:p>
          <a:p>
            <a:pPr marL="285750" marR="0" lvl="0" indent="-342900" algn="l" rtl="0">
              <a:spcBef>
                <a:spcPts val="0"/>
              </a:spcBef>
              <a:spcAft>
                <a:spcPts val="0"/>
              </a:spcAft>
              <a:buClr>
                <a:schemeClr val="dk1"/>
              </a:buClr>
              <a:buSzPts val="2500"/>
              <a:buFont typeface="Verdana"/>
              <a:buChar char="⮚"/>
            </a:pPr>
            <a:r>
              <a:rPr lang="en-US" sz="2500">
                <a:solidFill>
                  <a:schemeClr val="dk1"/>
                </a:solidFill>
                <a:latin typeface="Verdana"/>
                <a:ea typeface="Verdana"/>
                <a:cs typeface="Verdana"/>
                <a:sym typeface="Verdana"/>
              </a:rPr>
              <a:t>Brief Overview</a:t>
            </a:r>
            <a:endParaRPr sz="2500">
              <a:solidFill>
                <a:schemeClr val="dk1"/>
              </a:solidFill>
              <a:latin typeface="Verdana"/>
              <a:ea typeface="Verdana"/>
              <a:cs typeface="Verdana"/>
              <a:sym typeface="Verdana"/>
            </a:endParaRPr>
          </a:p>
          <a:p>
            <a:pPr marL="285750" marR="0" lvl="0" indent="-342900" algn="l" rtl="0">
              <a:spcBef>
                <a:spcPts val="0"/>
              </a:spcBef>
              <a:spcAft>
                <a:spcPts val="0"/>
              </a:spcAft>
              <a:buClr>
                <a:schemeClr val="dk1"/>
              </a:buClr>
              <a:buSzPts val="2500"/>
              <a:buFont typeface="Verdana"/>
              <a:buChar char="⮚"/>
            </a:pPr>
            <a:r>
              <a:rPr lang="en-US" sz="2500">
                <a:solidFill>
                  <a:schemeClr val="dk1"/>
                </a:solidFill>
                <a:latin typeface="Verdana"/>
                <a:ea typeface="Verdana"/>
                <a:cs typeface="Verdana"/>
                <a:sym typeface="Verdana"/>
              </a:rPr>
              <a:t>5 areas for peer to peer moderated conversation</a:t>
            </a:r>
            <a:endParaRPr sz="2500">
              <a:solidFill>
                <a:schemeClr val="dk1"/>
              </a:solidFill>
              <a:latin typeface="Verdana"/>
              <a:ea typeface="Verdana"/>
              <a:cs typeface="Verdana"/>
              <a:sym typeface="Verdana"/>
            </a:endParaRPr>
          </a:p>
          <a:p>
            <a:pPr marL="0" marR="0" lvl="0" indent="0" algn="l" rtl="0">
              <a:spcBef>
                <a:spcPts val="0"/>
              </a:spcBef>
              <a:spcAft>
                <a:spcPts val="0"/>
              </a:spcAft>
              <a:buNone/>
            </a:pPr>
            <a:endParaRPr sz="2500">
              <a:solidFill>
                <a:schemeClr val="dk1"/>
              </a:solidFill>
              <a:latin typeface="Verdana"/>
              <a:ea typeface="Verdana"/>
              <a:cs typeface="Verdana"/>
              <a:sym typeface="Verdana"/>
            </a:endParaRPr>
          </a:p>
          <a:p>
            <a:pPr marL="742950" marR="0" lvl="1" indent="-171450" algn="l" rtl="0">
              <a:spcBef>
                <a:spcPts val="0"/>
              </a:spcBef>
              <a:spcAft>
                <a:spcPts val="0"/>
              </a:spcAft>
              <a:buClr>
                <a:schemeClr val="dk1"/>
              </a:buClr>
              <a:buSzPts val="1800"/>
              <a:buFont typeface="Noto Sans Symbols"/>
              <a:buNone/>
            </a:pPr>
            <a:endParaRPr sz="1800" b="0" i="0" u="none" strike="noStrike" cap="none">
              <a:solidFill>
                <a:schemeClr val="dk1"/>
              </a:solidFill>
              <a:latin typeface="Verdana"/>
              <a:ea typeface="Verdana"/>
              <a:cs typeface="Verdana"/>
              <a:sym typeface="Verdana"/>
            </a:endParaRPr>
          </a:p>
          <a:p>
            <a:pPr marL="457200" marR="0" lvl="1" indent="0" algn="l" rtl="0">
              <a:spcBef>
                <a:spcPts val="0"/>
              </a:spcBef>
              <a:spcAft>
                <a:spcPts val="0"/>
              </a:spcAft>
              <a:buNone/>
            </a:pPr>
            <a:endParaRPr sz="1800" b="0" i="0" u="none" strike="noStrike" cap="none">
              <a:solidFill>
                <a:schemeClr val="dk1"/>
              </a:solidFill>
              <a:latin typeface="Verdana"/>
              <a:ea typeface="Verdana"/>
              <a:cs typeface="Verdana"/>
              <a:sym typeface="Verdana"/>
            </a:endParaRPr>
          </a:p>
          <a:p>
            <a:pPr marL="457200" marR="0" lvl="1" indent="0" algn="l" rtl="0">
              <a:spcBef>
                <a:spcPts val="0"/>
              </a:spcBef>
              <a:spcAft>
                <a:spcPts val="0"/>
              </a:spcAft>
              <a:buNone/>
            </a:pPr>
            <a:endParaRPr sz="1800" b="0" i="0" u="none" strike="noStrike" cap="none">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8820a6bdd7_0_10"/>
          <p:cNvSpPr/>
          <p:nvPr/>
        </p:nvSpPr>
        <p:spPr>
          <a:xfrm>
            <a:off x="340934" y="2932000"/>
            <a:ext cx="1872300" cy="993900"/>
          </a:xfrm>
          <a:prstGeom prst="homePlate">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59" name="Google Shape;159;g8820a6bdd7_0_10"/>
          <p:cNvSpPr txBox="1">
            <a:spLocks noGrp="1"/>
          </p:cNvSpPr>
          <p:nvPr>
            <p:ph type="body" idx="4294967295"/>
          </p:nvPr>
        </p:nvSpPr>
        <p:spPr>
          <a:xfrm>
            <a:off x="340923" y="3115400"/>
            <a:ext cx="1455600" cy="627300"/>
          </a:xfrm>
          <a:prstGeom prst="rect">
            <a:avLst/>
          </a:prstGeom>
        </p:spPr>
        <p:txBody>
          <a:bodyPr spcFirstLastPara="1" wrap="square" lIns="0" tIns="0" rIns="0" bIns="0" anchor="ctr" anchorCtr="0">
            <a:noAutofit/>
          </a:bodyPr>
          <a:lstStyle/>
          <a:p>
            <a:pPr marL="0" lvl="0" indent="0" algn="ctr" rtl="0">
              <a:lnSpc>
                <a:spcPct val="100000"/>
              </a:lnSpc>
              <a:spcBef>
                <a:spcPts val="400"/>
              </a:spcBef>
              <a:spcAft>
                <a:spcPts val="0"/>
              </a:spcAft>
              <a:buNone/>
            </a:pPr>
            <a:r>
              <a:rPr lang="en-US">
                <a:solidFill>
                  <a:schemeClr val="lt1"/>
                </a:solidFill>
              </a:rPr>
              <a:t>THE WHY</a:t>
            </a:r>
            <a:endParaRPr>
              <a:solidFill>
                <a:schemeClr val="lt1"/>
              </a:solidFill>
            </a:endParaRPr>
          </a:p>
        </p:txBody>
      </p:sp>
      <p:grpSp>
        <p:nvGrpSpPr>
          <p:cNvPr id="160" name="Google Shape;160;g8820a6bdd7_0_10"/>
          <p:cNvGrpSpPr/>
          <p:nvPr/>
        </p:nvGrpSpPr>
        <p:grpSpPr>
          <a:xfrm>
            <a:off x="912820" y="2146900"/>
            <a:ext cx="198900" cy="791522"/>
            <a:chOff x="777447" y="1610215"/>
            <a:chExt cx="198900" cy="593656"/>
          </a:xfrm>
        </p:grpSpPr>
        <p:cxnSp>
          <p:nvCxnSpPr>
            <p:cNvPr id="161" name="Google Shape;161;g8820a6bdd7_0_10"/>
            <p:cNvCxnSpPr/>
            <p:nvPr/>
          </p:nvCxnSpPr>
          <p:spPr>
            <a:xfrm>
              <a:off x="876909" y="1649171"/>
              <a:ext cx="0" cy="554700"/>
            </a:xfrm>
            <a:prstGeom prst="straightConnector1">
              <a:avLst/>
            </a:prstGeom>
            <a:noFill/>
            <a:ln w="9525" cap="flat" cmpd="sng">
              <a:solidFill>
                <a:schemeClr val="dk2"/>
              </a:solidFill>
              <a:prstDash val="solid"/>
              <a:round/>
              <a:headEnd type="none" w="sm" len="sm"/>
              <a:tailEnd type="none" w="sm" len="sm"/>
            </a:ln>
          </p:spPr>
        </p:cxnSp>
        <p:sp>
          <p:nvSpPr>
            <p:cNvPr id="162" name="Google Shape;162;g8820a6bdd7_0_10"/>
            <p:cNvSpPr/>
            <p:nvPr/>
          </p:nvSpPr>
          <p:spPr>
            <a:xfrm>
              <a:off x="777447"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g8820a6bdd7_0_10"/>
          <p:cNvSpPr txBox="1">
            <a:spLocks noGrp="1"/>
          </p:cNvSpPr>
          <p:nvPr>
            <p:ph type="body" idx="4294967295"/>
          </p:nvPr>
        </p:nvSpPr>
        <p:spPr>
          <a:xfrm>
            <a:off x="318375" y="499600"/>
            <a:ext cx="2242800" cy="1208400"/>
          </a:xfrm>
          <a:prstGeom prst="rect">
            <a:avLst/>
          </a:prstGeom>
        </p:spPr>
        <p:txBody>
          <a:bodyPr spcFirstLastPara="1" wrap="square" lIns="0" tIns="0" rIns="0" bIns="0" anchor="t" anchorCtr="0">
            <a:noAutofit/>
          </a:bodyPr>
          <a:lstStyle/>
          <a:p>
            <a:pPr marL="0" lvl="0" indent="0" algn="l" rtl="0">
              <a:spcBef>
                <a:spcPts val="400"/>
              </a:spcBef>
              <a:spcAft>
                <a:spcPts val="600"/>
              </a:spcAft>
              <a:buNone/>
            </a:pPr>
            <a:r>
              <a:rPr lang="en-US" sz="1600"/>
              <a:t>Who are we, as a school?</a:t>
            </a:r>
            <a:endParaRPr sz="1600"/>
          </a:p>
        </p:txBody>
      </p:sp>
      <p:sp>
        <p:nvSpPr>
          <p:cNvPr id="164" name="Google Shape;164;g8820a6bdd7_0_10"/>
          <p:cNvSpPr/>
          <p:nvPr/>
        </p:nvSpPr>
        <p:spPr>
          <a:xfrm>
            <a:off x="1817054" y="2932000"/>
            <a:ext cx="2051100" cy="9939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65" name="Google Shape;165;g8820a6bdd7_0_10"/>
          <p:cNvSpPr txBox="1">
            <a:spLocks noGrp="1"/>
          </p:cNvSpPr>
          <p:nvPr>
            <p:ph type="body" idx="4294967295"/>
          </p:nvPr>
        </p:nvSpPr>
        <p:spPr>
          <a:xfrm>
            <a:off x="2126317" y="3115400"/>
            <a:ext cx="1315500" cy="627300"/>
          </a:xfrm>
          <a:prstGeom prst="rect">
            <a:avLst/>
          </a:prstGeom>
        </p:spPr>
        <p:txBody>
          <a:bodyPr spcFirstLastPara="1" wrap="square" lIns="0" tIns="0" rIns="0" bIns="0" anchor="ctr" anchorCtr="0">
            <a:noAutofit/>
          </a:bodyPr>
          <a:lstStyle/>
          <a:p>
            <a:pPr marL="0" lvl="0" indent="0" algn="ctr" rtl="0">
              <a:lnSpc>
                <a:spcPct val="100000"/>
              </a:lnSpc>
              <a:spcBef>
                <a:spcPts val="400"/>
              </a:spcBef>
              <a:spcAft>
                <a:spcPts val="0"/>
              </a:spcAft>
              <a:buNone/>
            </a:pPr>
            <a:r>
              <a:rPr lang="en-US">
                <a:solidFill>
                  <a:schemeClr val="lt1"/>
                </a:solidFill>
              </a:rPr>
              <a:t>First priority</a:t>
            </a:r>
            <a:endParaRPr>
              <a:solidFill>
                <a:schemeClr val="lt1"/>
              </a:solidFill>
            </a:endParaRPr>
          </a:p>
        </p:txBody>
      </p:sp>
      <p:grpSp>
        <p:nvGrpSpPr>
          <p:cNvPr id="166" name="Google Shape;166;g8820a6bdd7_0_10"/>
          <p:cNvGrpSpPr/>
          <p:nvPr/>
        </p:nvGrpSpPr>
        <p:grpSpPr>
          <a:xfrm>
            <a:off x="2266282" y="3918512"/>
            <a:ext cx="198900" cy="791521"/>
            <a:chOff x="2223534" y="2938958"/>
            <a:chExt cx="198900" cy="593656"/>
          </a:xfrm>
        </p:grpSpPr>
        <p:cxnSp>
          <p:nvCxnSpPr>
            <p:cNvPr id="167" name="Google Shape;167;g8820a6bdd7_0_10"/>
            <p:cNvCxnSpPr/>
            <p:nvPr/>
          </p:nvCxnSpPr>
          <p:spPr>
            <a:xfrm rot="10800000">
              <a:off x="2322997" y="2938958"/>
              <a:ext cx="0" cy="554700"/>
            </a:xfrm>
            <a:prstGeom prst="straightConnector1">
              <a:avLst/>
            </a:prstGeom>
            <a:noFill/>
            <a:ln w="9525" cap="flat" cmpd="sng">
              <a:solidFill>
                <a:schemeClr val="dk2"/>
              </a:solidFill>
              <a:prstDash val="solid"/>
              <a:round/>
              <a:headEnd type="none" w="sm" len="sm"/>
              <a:tailEnd type="none" w="sm" len="sm"/>
            </a:ln>
          </p:spPr>
        </p:cxnSp>
        <p:sp>
          <p:nvSpPr>
            <p:cNvPr id="168" name="Google Shape;168;g8820a6bdd7_0_10"/>
            <p:cNvSpPr/>
            <p:nvPr/>
          </p:nvSpPr>
          <p:spPr>
            <a:xfrm rot="10800000" flipH="1">
              <a:off x="2223534"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g8820a6bdd7_0_10"/>
          <p:cNvSpPr txBox="1">
            <a:spLocks noGrp="1"/>
          </p:cNvSpPr>
          <p:nvPr>
            <p:ph type="body" idx="4294967295"/>
          </p:nvPr>
        </p:nvSpPr>
        <p:spPr>
          <a:xfrm>
            <a:off x="1244337" y="5010300"/>
            <a:ext cx="2242800" cy="1208400"/>
          </a:xfrm>
          <a:prstGeom prst="rect">
            <a:avLst/>
          </a:prstGeom>
        </p:spPr>
        <p:txBody>
          <a:bodyPr spcFirstLastPara="1" wrap="square" lIns="0" tIns="0" rIns="0" bIns="0" anchor="t" anchorCtr="0">
            <a:noAutofit/>
          </a:bodyPr>
          <a:lstStyle/>
          <a:p>
            <a:pPr marL="0" lvl="0" indent="0" algn="l" rtl="0">
              <a:spcBef>
                <a:spcPts val="400"/>
              </a:spcBef>
              <a:spcAft>
                <a:spcPts val="600"/>
              </a:spcAft>
              <a:buNone/>
            </a:pPr>
            <a:r>
              <a:rPr lang="en-US" sz="1600"/>
              <a:t>What do we need to have in place in order to be able to learn and teach?</a:t>
            </a:r>
            <a:endParaRPr sz="1600"/>
          </a:p>
        </p:txBody>
      </p:sp>
      <p:sp>
        <p:nvSpPr>
          <p:cNvPr id="170" name="Google Shape;170;g8820a6bdd7_0_10"/>
          <p:cNvSpPr/>
          <p:nvPr/>
        </p:nvSpPr>
        <p:spPr>
          <a:xfrm>
            <a:off x="3471973" y="2932000"/>
            <a:ext cx="2051100" cy="9939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71" name="Google Shape;171;g8820a6bdd7_0_10"/>
          <p:cNvSpPr txBox="1">
            <a:spLocks noGrp="1"/>
          </p:cNvSpPr>
          <p:nvPr>
            <p:ph type="body" idx="4294967295"/>
          </p:nvPr>
        </p:nvSpPr>
        <p:spPr>
          <a:xfrm>
            <a:off x="3767755" y="3115400"/>
            <a:ext cx="1315500" cy="627300"/>
          </a:xfrm>
          <a:prstGeom prst="rect">
            <a:avLst/>
          </a:prstGeom>
        </p:spPr>
        <p:txBody>
          <a:bodyPr spcFirstLastPara="1" wrap="square" lIns="0" tIns="0" rIns="0" bIns="0" anchor="ctr" anchorCtr="0">
            <a:noAutofit/>
          </a:bodyPr>
          <a:lstStyle/>
          <a:p>
            <a:pPr marL="0" lvl="0" indent="0" algn="ctr" rtl="0">
              <a:lnSpc>
                <a:spcPct val="100000"/>
              </a:lnSpc>
              <a:spcBef>
                <a:spcPts val="400"/>
              </a:spcBef>
              <a:spcAft>
                <a:spcPts val="0"/>
              </a:spcAft>
              <a:buNone/>
            </a:pPr>
            <a:r>
              <a:rPr lang="en-US">
                <a:solidFill>
                  <a:schemeClr val="lt1"/>
                </a:solidFill>
              </a:rPr>
              <a:t>Second Priority</a:t>
            </a:r>
            <a:endParaRPr>
              <a:solidFill>
                <a:schemeClr val="lt1"/>
              </a:solidFill>
            </a:endParaRPr>
          </a:p>
        </p:txBody>
      </p:sp>
      <p:grpSp>
        <p:nvGrpSpPr>
          <p:cNvPr id="172" name="Google Shape;172;g8820a6bdd7_0_10"/>
          <p:cNvGrpSpPr/>
          <p:nvPr/>
        </p:nvGrpSpPr>
        <p:grpSpPr>
          <a:xfrm>
            <a:off x="4058732" y="2146900"/>
            <a:ext cx="198900" cy="791522"/>
            <a:chOff x="3918084" y="1610215"/>
            <a:chExt cx="198900" cy="593656"/>
          </a:xfrm>
        </p:grpSpPr>
        <p:cxnSp>
          <p:nvCxnSpPr>
            <p:cNvPr id="173" name="Google Shape;173;g8820a6bdd7_0_10"/>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174" name="Google Shape;174;g8820a6bdd7_0_10"/>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g8820a6bdd7_0_10"/>
          <p:cNvSpPr txBox="1">
            <a:spLocks noGrp="1"/>
          </p:cNvSpPr>
          <p:nvPr>
            <p:ph type="body" idx="4294967295"/>
          </p:nvPr>
        </p:nvSpPr>
        <p:spPr>
          <a:xfrm>
            <a:off x="2871800" y="314333"/>
            <a:ext cx="2675100" cy="1393500"/>
          </a:xfrm>
          <a:prstGeom prst="rect">
            <a:avLst/>
          </a:prstGeom>
        </p:spPr>
        <p:txBody>
          <a:bodyPr spcFirstLastPara="1" wrap="square" lIns="0" tIns="0" rIns="0" bIns="0" anchor="t" anchorCtr="0">
            <a:noAutofit/>
          </a:bodyPr>
          <a:lstStyle/>
          <a:p>
            <a:pPr marL="0" lvl="0" indent="0" algn="l" rtl="0">
              <a:spcBef>
                <a:spcPts val="400"/>
              </a:spcBef>
              <a:spcAft>
                <a:spcPts val="600"/>
              </a:spcAft>
              <a:buNone/>
            </a:pPr>
            <a:r>
              <a:rPr lang="en-US" sz="1600"/>
              <a:t>When we decide how to prioritize, we need to be clear about the highest learning priorities. </a:t>
            </a:r>
            <a:endParaRPr sz="1600"/>
          </a:p>
        </p:txBody>
      </p:sp>
      <p:sp>
        <p:nvSpPr>
          <p:cNvPr id="176" name="Google Shape;176;g8820a6bdd7_0_10"/>
          <p:cNvSpPr/>
          <p:nvPr/>
        </p:nvSpPr>
        <p:spPr>
          <a:xfrm>
            <a:off x="5126893" y="2932000"/>
            <a:ext cx="2051100" cy="9939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77" name="Google Shape;177;g8820a6bdd7_0_10"/>
          <p:cNvSpPr txBox="1">
            <a:spLocks noGrp="1"/>
          </p:cNvSpPr>
          <p:nvPr>
            <p:ph type="body" idx="4294967295"/>
          </p:nvPr>
        </p:nvSpPr>
        <p:spPr>
          <a:xfrm>
            <a:off x="5416699" y="3115400"/>
            <a:ext cx="1315500" cy="627300"/>
          </a:xfrm>
          <a:prstGeom prst="rect">
            <a:avLst/>
          </a:prstGeom>
        </p:spPr>
        <p:txBody>
          <a:bodyPr spcFirstLastPara="1" wrap="square" lIns="0" tIns="0" rIns="0" bIns="0" anchor="ctr" anchorCtr="0">
            <a:noAutofit/>
          </a:bodyPr>
          <a:lstStyle/>
          <a:p>
            <a:pPr marL="0" lvl="0" indent="0" algn="ctr" rtl="0">
              <a:lnSpc>
                <a:spcPct val="100000"/>
              </a:lnSpc>
              <a:spcBef>
                <a:spcPts val="400"/>
              </a:spcBef>
              <a:spcAft>
                <a:spcPts val="0"/>
              </a:spcAft>
              <a:buNone/>
            </a:pPr>
            <a:r>
              <a:rPr lang="en-US">
                <a:solidFill>
                  <a:schemeClr val="lt1"/>
                </a:solidFill>
              </a:rPr>
              <a:t>Creating language </a:t>
            </a:r>
            <a:endParaRPr>
              <a:solidFill>
                <a:schemeClr val="lt1"/>
              </a:solidFill>
            </a:endParaRPr>
          </a:p>
        </p:txBody>
      </p:sp>
      <p:grpSp>
        <p:nvGrpSpPr>
          <p:cNvPr id="178" name="Google Shape;178;g8820a6bdd7_0_10"/>
          <p:cNvGrpSpPr/>
          <p:nvPr/>
        </p:nvGrpSpPr>
        <p:grpSpPr>
          <a:xfrm>
            <a:off x="5973070" y="3918512"/>
            <a:ext cx="198900" cy="791521"/>
            <a:chOff x="5958946" y="2938958"/>
            <a:chExt cx="198900" cy="593656"/>
          </a:xfrm>
        </p:grpSpPr>
        <p:cxnSp>
          <p:nvCxnSpPr>
            <p:cNvPr id="179" name="Google Shape;179;g8820a6bdd7_0_10"/>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180" name="Google Shape;180;g8820a6bdd7_0_10"/>
            <p:cNvSpPr/>
            <p:nvPr/>
          </p:nvSpPr>
          <p:spPr>
            <a:xfrm rot="10800000" flipH="1">
              <a:off x="5958946"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g8820a6bdd7_0_10"/>
          <p:cNvSpPr txBox="1">
            <a:spLocks noGrp="1"/>
          </p:cNvSpPr>
          <p:nvPr>
            <p:ph type="body" idx="4294967295"/>
          </p:nvPr>
        </p:nvSpPr>
        <p:spPr>
          <a:xfrm>
            <a:off x="5126902" y="5010300"/>
            <a:ext cx="2242800" cy="1208400"/>
          </a:xfrm>
          <a:prstGeom prst="rect">
            <a:avLst/>
          </a:prstGeom>
        </p:spPr>
        <p:txBody>
          <a:bodyPr spcFirstLastPara="1" wrap="square" lIns="0" tIns="0" rIns="0" bIns="0" anchor="t" anchorCtr="0">
            <a:noAutofit/>
          </a:bodyPr>
          <a:lstStyle/>
          <a:p>
            <a:pPr marL="0" lvl="0" indent="0" algn="l" rtl="0">
              <a:spcBef>
                <a:spcPts val="400"/>
              </a:spcBef>
              <a:spcAft>
                <a:spcPts val="600"/>
              </a:spcAft>
              <a:buNone/>
            </a:pPr>
            <a:r>
              <a:rPr lang="en-US" sz="1600"/>
              <a:t>How will we language these decisions?</a:t>
            </a:r>
            <a:endParaRPr sz="1600"/>
          </a:p>
        </p:txBody>
      </p:sp>
      <p:sp>
        <p:nvSpPr>
          <p:cNvPr id="182" name="Google Shape;182;g8820a6bdd7_0_10"/>
          <p:cNvSpPr/>
          <p:nvPr/>
        </p:nvSpPr>
        <p:spPr>
          <a:xfrm>
            <a:off x="6781813" y="2932000"/>
            <a:ext cx="2051100" cy="9939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183" name="Google Shape;183;g8820a6bdd7_0_10"/>
          <p:cNvSpPr txBox="1">
            <a:spLocks noGrp="1"/>
          </p:cNvSpPr>
          <p:nvPr>
            <p:ph type="body" idx="4294967295"/>
          </p:nvPr>
        </p:nvSpPr>
        <p:spPr>
          <a:xfrm>
            <a:off x="7111512" y="3115400"/>
            <a:ext cx="1315500" cy="627300"/>
          </a:xfrm>
          <a:prstGeom prst="rect">
            <a:avLst/>
          </a:prstGeom>
        </p:spPr>
        <p:txBody>
          <a:bodyPr spcFirstLastPara="1" wrap="square" lIns="0" tIns="0" rIns="0" bIns="0" anchor="ctr" anchorCtr="0">
            <a:noAutofit/>
          </a:bodyPr>
          <a:lstStyle/>
          <a:p>
            <a:pPr marL="0" lvl="0" indent="0" algn="ctr" rtl="0">
              <a:lnSpc>
                <a:spcPct val="100000"/>
              </a:lnSpc>
              <a:spcBef>
                <a:spcPts val="400"/>
              </a:spcBef>
              <a:spcAft>
                <a:spcPts val="0"/>
              </a:spcAft>
              <a:buNone/>
            </a:pPr>
            <a:r>
              <a:rPr lang="en-US">
                <a:solidFill>
                  <a:schemeClr val="lt1"/>
                </a:solidFill>
              </a:rPr>
              <a:t>3 plans</a:t>
            </a:r>
            <a:endParaRPr>
              <a:solidFill>
                <a:schemeClr val="lt1"/>
              </a:solidFill>
            </a:endParaRPr>
          </a:p>
        </p:txBody>
      </p:sp>
      <p:grpSp>
        <p:nvGrpSpPr>
          <p:cNvPr id="184" name="Google Shape;184;g8820a6bdd7_0_10"/>
          <p:cNvGrpSpPr/>
          <p:nvPr/>
        </p:nvGrpSpPr>
        <p:grpSpPr>
          <a:xfrm>
            <a:off x="7669807" y="2146900"/>
            <a:ext cx="198900" cy="791522"/>
            <a:chOff x="3918084" y="1610215"/>
            <a:chExt cx="198900" cy="593656"/>
          </a:xfrm>
        </p:grpSpPr>
        <p:cxnSp>
          <p:nvCxnSpPr>
            <p:cNvPr id="185" name="Google Shape;185;g8820a6bdd7_0_10"/>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186" name="Google Shape;186;g8820a6bdd7_0_10"/>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g8820a6bdd7_0_10"/>
          <p:cNvSpPr txBox="1">
            <a:spLocks noGrp="1"/>
          </p:cNvSpPr>
          <p:nvPr>
            <p:ph type="body" idx="4294967295"/>
          </p:nvPr>
        </p:nvSpPr>
        <p:spPr>
          <a:xfrm>
            <a:off x="6469400" y="1178400"/>
            <a:ext cx="2242800" cy="791400"/>
          </a:xfrm>
          <a:prstGeom prst="rect">
            <a:avLst/>
          </a:prstGeom>
        </p:spPr>
        <p:txBody>
          <a:bodyPr spcFirstLastPara="1" wrap="square" lIns="0" tIns="0" rIns="0" bIns="0" anchor="t" anchorCtr="0">
            <a:noAutofit/>
          </a:bodyPr>
          <a:lstStyle/>
          <a:p>
            <a:pPr marL="0" lvl="0" indent="0" algn="l" rtl="0">
              <a:spcBef>
                <a:spcPts val="400"/>
              </a:spcBef>
              <a:spcAft>
                <a:spcPts val="600"/>
              </a:spcAft>
              <a:buNone/>
            </a:pPr>
            <a:r>
              <a:rPr lang="en-US" sz="1600"/>
              <a:t>The plan, then plan B and then plan C</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8820a6bdd7_0_378"/>
          <p:cNvSpPr txBox="1">
            <a:spLocks noGrp="1"/>
          </p:cNvSpPr>
          <p:nvPr>
            <p:ph type="title"/>
          </p:nvPr>
        </p:nvSpPr>
        <p:spPr>
          <a:xfrm>
            <a:off x="471900" y="984967"/>
            <a:ext cx="8222100" cy="102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Case studies:</a:t>
            </a:r>
            <a:endParaRPr/>
          </a:p>
        </p:txBody>
      </p:sp>
      <p:sp>
        <p:nvSpPr>
          <p:cNvPr id="193" name="Google Shape;193;g8820a6bdd7_0_378"/>
          <p:cNvSpPr txBox="1">
            <a:spLocks noGrp="1"/>
          </p:cNvSpPr>
          <p:nvPr>
            <p:ph type="body" idx="1"/>
          </p:nvPr>
        </p:nvSpPr>
        <p:spPr>
          <a:xfrm>
            <a:off x="471900" y="2558767"/>
            <a:ext cx="3999900" cy="3613500"/>
          </a:xfrm>
          <a:prstGeom prst="rect">
            <a:avLst/>
          </a:prstGeom>
          <a:solidFill>
            <a:srgbClr val="D9D9D9"/>
          </a:solidFill>
        </p:spPr>
        <p:txBody>
          <a:bodyPr spcFirstLastPara="1" wrap="square" lIns="91425" tIns="91425" rIns="91425" bIns="91425" anchor="t" anchorCtr="0">
            <a:noAutofit/>
          </a:bodyPr>
          <a:lstStyle/>
          <a:p>
            <a:pPr marL="0" lvl="0" indent="0" algn="l" rtl="0">
              <a:spcBef>
                <a:spcPts val="0"/>
              </a:spcBef>
              <a:spcAft>
                <a:spcPts val="0"/>
              </a:spcAft>
              <a:buNone/>
            </a:pPr>
            <a:r>
              <a:rPr lang="en-US" sz="2300" b="1" u="sng"/>
              <a:t>Hebrew Academy of Small Town, Canada</a:t>
            </a:r>
            <a:endParaRPr sz="2300" b="1" u="sng"/>
          </a:p>
          <a:p>
            <a:pPr marL="0" lvl="0" indent="0" algn="l" rtl="0">
              <a:spcBef>
                <a:spcPts val="1600"/>
              </a:spcBef>
              <a:spcAft>
                <a:spcPts val="0"/>
              </a:spcAft>
              <a:buNone/>
            </a:pPr>
            <a:r>
              <a:rPr lang="en-US" sz="2300" b="1"/>
              <a:t>They are all about academic rigor in a Jewish environment.</a:t>
            </a:r>
            <a:endParaRPr sz="2300" b="1"/>
          </a:p>
          <a:p>
            <a:pPr marL="0" lvl="0" indent="0" algn="l" rtl="0">
              <a:spcBef>
                <a:spcPts val="1600"/>
              </a:spcBef>
              <a:spcAft>
                <a:spcPts val="1600"/>
              </a:spcAft>
              <a:buNone/>
            </a:pPr>
            <a:endParaRPr/>
          </a:p>
        </p:txBody>
      </p:sp>
      <p:sp>
        <p:nvSpPr>
          <p:cNvPr id="194" name="Google Shape;194;g8820a6bdd7_0_378"/>
          <p:cNvSpPr txBox="1">
            <a:spLocks noGrp="1"/>
          </p:cNvSpPr>
          <p:nvPr>
            <p:ph type="body" idx="2"/>
          </p:nvPr>
        </p:nvSpPr>
        <p:spPr>
          <a:xfrm>
            <a:off x="4694250" y="2558767"/>
            <a:ext cx="3999900" cy="3613500"/>
          </a:xfrm>
          <a:prstGeom prst="rect">
            <a:avLst/>
          </a:prstGeom>
          <a:solidFill>
            <a:srgbClr val="FFE599"/>
          </a:solidFill>
        </p:spPr>
        <p:txBody>
          <a:bodyPr spcFirstLastPara="1" wrap="square" lIns="91425" tIns="91425" rIns="91425" bIns="91425" anchor="t" anchorCtr="0">
            <a:noAutofit/>
          </a:bodyPr>
          <a:lstStyle/>
          <a:p>
            <a:pPr marL="0" lvl="0" indent="0" algn="l" rtl="0">
              <a:spcBef>
                <a:spcPts val="0"/>
              </a:spcBef>
              <a:spcAft>
                <a:spcPts val="0"/>
              </a:spcAft>
              <a:buNone/>
            </a:pPr>
            <a:r>
              <a:rPr lang="en-US" sz="1900" b="1" u="sng"/>
              <a:t>Jewish Prep of Canada:</a:t>
            </a:r>
            <a:endParaRPr sz="1900" b="1" u="sng"/>
          </a:p>
          <a:p>
            <a:pPr marL="0" lvl="0" indent="0" algn="l" rtl="0">
              <a:spcBef>
                <a:spcPts val="1600"/>
              </a:spcBef>
              <a:spcAft>
                <a:spcPts val="1600"/>
              </a:spcAft>
              <a:buNone/>
            </a:pPr>
            <a:r>
              <a:rPr lang="en-US" sz="1900" b="1"/>
              <a:t>They are all about the warm feelings of engagement and love of Judaism and the community while studying both general and Judaic studies.</a:t>
            </a:r>
            <a:endParaRPr sz="19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
          <p:cNvSpPr txBox="1">
            <a:spLocks noGrp="1"/>
          </p:cNvSpPr>
          <p:nvPr>
            <p:ph type="ctrTitle"/>
          </p:nvPr>
        </p:nvSpPr>
        <p:spPr>
          <a:xfrm>
            <a:off x="1419532" y="2571324"/>
            <a:ext cx="4309200" cy="758731"/>
          </a:xfrm>
          <a:prstGeom prst="rect">
            <a:avLst/>
          </a:prstGeom>
          <a:noFill/>
          <a:ln>
            <a:noFill/>
          </a:ln>
        </p:spPr>
        <p:txBody>
          <a:bodyPr spcFirstLastPara="1" wrap="square" lIns="0" tIns="0" rIns="0" bIns="0" anchor="t" anchorCtr="0">
            <a:noAutofit/>
          </a:bodyPr>
          <a:lstStyle/>
          <a:p>
            <a:pPr marL="0" lvl="0" indent="0" algn="l" rtl="0">
              <a:lnSpc>
                <a:spcPct val="103571"/>
              </a:lnSpc>
              <a:spcBef>
                <a:spcPts val="0"/>
              </a:spcBef>
              <a:spcAft>
                <a:spcPts val="0"/>
              </a:spcAft>
              <a:buClr>
                <a:schemeClr val="lt2"/>
              </a:buClr>
              <a:buSzPts val="2800"/>
              <a:buFont typeface="Arial"/>
              <a:buNone/>
            </a:pPr>
            <a:r>
              <a:rPr lang="en-US"/>
              <a:t>For more information:</a:t>
            </a:r>
            <a:endParaRPr/>
          </a:p>
        </p:txBody>
      </p:sp>
      <p:sp>
        <p:nvSpPr>
          <p:cNvPr id="201" name="Google Shape;201;p3"/>
          <p:cNvSpPr txBox="1">
            <a:spLocks noGrp="1"/>
          </p:cNvSpPr>
          <p:nvPr>
            <p:ph type="subTitle" idx="1"/>
          </p:nvPr>
        </p:nvSpPr>
        <p:spPr>
          <a:xfrm>
            <a:off x="1430164" y="3477712"/>
            <a:ext cx="4322049" cy="1667494"/>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chemeClr val="dk1"/>
              </a:buClr>
              <a:buSzPts val="1800"/>
              <a:buFont typeface="Arial"/>
              <a:buNone/>
            </a:pPr>
            <a:r>
              <a:rPr lang="en-US" sz="1800"/>
              <a:t>Rachel Dratch </a:t>
            </a:r>
            <a:endParaRPr sz="1800"/>
          </a:p>
          <a:p>
            <a:pPr marL="0" marR="0" lvl="0" indent="0" algn="l" rtl="0">
              <a:lnSpc>
                <a:spcPct val="120000"/>
              </a:lnSpc>
              <a:spcBef>
                <a:spcPts val="0"/>
              </a:spcBef>
              <a:spcAft>
                <a:spcPts val="0"/>
              </a:spcAft>
              <a:buClr>
                <a:schemeClr val="dk1"/>
              </a:buClr>
              <a:buSzPts val="1800"/>
              <a:buFont typeface="Arial"/>
              <a:buNone/>
            </a:pPr>
            <a:r>
              <a:rPr lang="en-US" sz="1800"/>
              <a:t>racheld@prizmah.org</a:t>
            </a:r>
            <a:endParaRPr sz="1800"/>
          </a:p>
        </p:txBody>
      </p:sp>
    </p:spTree>
  </p:cSld>
  <p:clrMapOvr>
    <a:masterClrMapping/>
  </p:clrMapOvr>
</p:sld>
</file>

<file path=ppt/theme/theme1.xml><?xml version="1.0" encoding="utf-8"?>
<a:theme xmlns:a="http://schemas.openxmlformats.org/drawingml/2006/main" name="Optimas Customer Presentation">
  <a:themeElements>
    <a:clrScheme name="Custom 1">
      <a:dk1>
        <a:srgbClr val="222E64"/>
      </a:dk1>
      <a:lt1>
        <a:srgbClr val="C2E7F7"/>
      </a:lt1>
      <a:dk2>
        <a:srgbClr val="2DDCF9"/>
      </a:dk2>
      <a:lt2>
        <a:srgbClr val="1692F9"/>
      </a:lt2>
      <a:accent1>
        <a:srgbClr val="0493AA"/>
      </a:accent1>
      <a:accent2>
        <a:srgbClr val="5E69D3"/>
      </a:accent2>
      <a:accent3>
        <a:srgbClr val="3501A2"/>
      </a:accent3>
      <a:accent4>
        <a:srgbClr val="55565A"/>
      </a:accent4>
      <a:accent5>
        <a:srgbClr val="DADADB"/>
      </a:accent5>
      <a:accent6>
        <a:srgbClr val="C7C8CA"/>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371</Words>
  <Application>Microsoft Office PowerPoint</Application>
  <PresentationFormat>On-screen Show (4:3)</PresentationFormat>
  <Paragraphs>48</Paragraphs>
  <Slides>5</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Noto Sans Symbols</vt:lpstr>
      <vt:lpstr>Roboto</vt:lpstr>
      <vt:lpstr>Calibri</vt:lpstr>
      <vt:lpstr>Verdana</vt:lpstr>
      <vt:lpstr>Arial</vt:lpstr>
      <vt:lpstr>Optimas Customer Presentation</vt:lpstr>
      <vt:lpstr>Material</vt:lpstr>
      <vt:lpstr>School Schedules:  COVID-19 Friendly Options  June 4, 2020 12 Sivan 5780 duling &amp; Pla</vt:lpstr>
      <vt:lpstr>PowerPoint Presentation</vt:lpstr>
      <vt:lpstr>PowerPoint Presentation</vt:lpstr>
      <vt:lpstr>Case studies: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Schedules:  COVID-19 Friendly Options  June 4, 2020 12 Sivan 5780 duling &amp; Pla</dc:title>
  <dc:creator>dtpgraphics</dc:creator>
  <cp:lastModifiedBy>Odelia Epstein</cp:lastModifiedBy>
  <cp:revision>1</cp:revision>
  <dcterms:created xsi:type="dcterms:W3CDTF">2013-07-29T09:34:50Z</dcterms:created>
  <dcterms:modified xsi:type="dcterms:W3CDTF">2020-06-05T15:12:18Z</dcterms:modified>
</cp:coreProperties>
</file>